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1" r:id="rId4"/>
    <p:sldId id="260" r:id="rId5"/>
    <p:sldId id="256" r:id="rId6"/>
    <p:sldId id="259" r:id="rId7"/>
    <p:sldId id="273" r:id="rId8"/>
    <p:sldId id="264" r:id="rId9"/>
    <p:sldId id="265" r:id="rId10"/>
    <p:sldId id="266" r:id="rId11"/>
    <p:sldId id="278" r:id="rId12"/>
    <p:sldId id="279" r:id="rId13"/>
    <p:sldId id="282" r:id="rId14"/>
    <p:sldId id="280" r:id="rId15"/>
    <p:sldId id="267" r:id="rId16"/>
    <p:sldId id="269" r:id="rId17"/>
    <p:sldId id="271" r:id="rId18"/>
    <p:sldId id="270" r:id="rId19"/>
    <p:sldId id="274"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89" d="100"/>
          <a:sy n="89" d="100"/>
        </p:scale>
        <p:origin x="120"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43F48C-D522-4565-9F2C-44131F98C18E}"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BAA5A-DE39-4F1B-9749-904B06EFE37B}" type="slidenum">
              <a:rPr lang="en-US" smtClean="0"/>
              <a:t>‹#›</a:t>
            </a:fld>
            <a:endParaRPr lang="en-US"/>
          </a:p>
        </p:txBody>
      </p:sp>
    </p:spTree>
    <p:extLst>
      <p:ext uri="{BB962C8B-B14F-4D97-AF65-F5344CB8AC3E}">
        <p14:creationId xmlns:p14="http://schemas.microsoft.com/office/powerpoint/2010/main" val="274076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3F48C-D522-4565-9F2C-44131F98C18E}"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BAA5A-DE39-4F1B-9749-904B06EFE37B}" type="slidenum">
              <a:rPr lang="en-US" smtClean="0"/>
              <a:t>‹#›</a:t>
            </a:fld>
            <a:endParaRPr lang="en-US"/>
          </a:p>
        </p:txBody>
      </p:sp>
    </p:spTree>
    <p:extLst>
      <p:ext uri="{BB962C8B-B14F-4D97-AF65-F5344CB8AC3E}">
        <p14:creationId xmlns:p14="http://schemas.microsoft.com/office/powerpoint/2010/main" val="2740105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3F48C-D522-4565-9F2C-44131F98C18E}"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BAA5A-DE39-4F1B-9749-904B06EFE37B}" type="slidenum">
              <a:rPr lang="en-US" smtClean="0"/>
              <a:t>‹#›</a:t>
            </a:fld>
            <a:endParaRPr lang="en-US"/>
          </a:p>
        </p:txBody>
      </p:sp>
    </p:spTree>
    <p:extLst>
      <p:ext uri="{BB962C8B-B14F-4D97-AF65-F5344CB8AC3E}">
        <p14:creationId xmlns:p14="http://schemas.microsoft.com/office/powerpoint/2010/main" val="321122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3F48C-D522-4565-9F2C-44131F98C18E}"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BAA5A-DE39-4F1B-9749-904B06EFE37B}" type="slidenum">
              <a:rPr lang="en-US" smtClean="0"/>
              <a:t>‹#›</a:t>
            </a:fld>
            <a:endParaRPr lang="en-US"/>
          </a:p>
        </p:txBody>
      </p:sp>
    </p:spTree>
    <p:extLst>
      <p:ext uri="{BB962C8B-B14F-4D97-AF65-F5344CB8AC3E}">
        <p14:creationId xmlns:p14="http://schemas.microsoft.com/office/powerpoint/2010/main" val="51196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43F48C-D522-4565-9F2C-44131F98C18E}"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BAA5A-DE39-4F1B-9749-904B06EFE37B}" type="slidenum">
              <a:rPr lang="en-US" smtClean="0"/>
              <a:t>‹#›</a:t>
            </a:fld>
            <a:endParaRPr lang="en-US"/>
          </a:p>
        </p:txBody>
      </p:sp>
    </p:spTree>
    <p:extLst>
      <p:ext uri="{BB962C8B-B14F-4D97-AF65-F5344CB8AC3E}">
        <p14:creationId xmlns:p14="http://schemas.microsoft.com/office/powerpoint/2010/main" val="402996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43F48C-D522-4565-9F2C-44131F98C18E}"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BAA5A-DE39-4F1B-9749-904B06EFE37B}" type="slidenum">
              <a:rPr lang="en-US" smtClean="0"/>
              <a:t>‹#›</a:t>
            </a:fld>
            <a:endParaRPr lang="en-US"/>
          </a:p>
        </p:txBody>
      </p:sp>
    </p:spTree>
    <p:extLst>
      <p:ext uri="{BB962C8B-B14F-4D97-AF65-F5344CB8AC3E}">
        <p14:creationId xmlns:p14="http://schemas.microsoft.com/office/powerpoint/2010/main" val="167412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43F48C-D522-4565-9F2C-44131F98C18E}" type="datetimeFigureOut">
              <a:rPr lang="en-US" smtClean="0"/>
              <a:t>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7BAA5A-DE39-4F1B-9749-904B06EFE37B}" type="slidenum">
              <a:rPr lang="en-US" smtClean="0"/>
              <a:t>‹#›</a:t>
            </a:fld>
            <a:endParaRPr lang="en-US"/>
          </a:p>
        </p:txBody>
      </p:sp>
    </p:spTree>
    <p:extLst>
      <p:ext uri="{BB962C8B-B14F-4D97-AF65-F5344CB8AC3E}">
        <p14:creationId xmlns:p14="http://schemas.microsoft.com/office/powerpoint/2010/main" val="354475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43F48C-D522-4565-9F2C-44131F98C18E}" type="datetimeFigureOut">
              <a:rPr lang="en-US" smtClean="0"/>
              <a:t>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BAA5A-DE39-4F1B-9749-904B06EFE37B}" type="slidenum">
              <a:rPr lang="en-US" smtClean="0"/>
              <a:t>‹#›</a:t>
            </a:fld>
            <a:endParaRPr lang="en-US"/>
          </a:p>
        </p:txBody>
      </p:sp>
    </p:spTree>
    <p:extLst>
      <p:ext uri="{BB962C8B-B14F-4D97-AF65-F5344CB8AC3E}">
        <p14:creationId xmlns:p14="http://schemas.microsoft.com/office/powerpoint/2010/main" val="237599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3F48C-D522-4565-9F2C-44131F98C18E}" type="datetimeFigureOut">
              <a:rPr lang="en-US" smtClean="0"/>
              <a:t>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7BAA5A-DE39-4F1B-9749-904B06EFE37B}" type="slidenum">
              <a:rPr lang="en-US" smtClean="0"/>
              <a:t>‹#›</a:t>
            </a:fld>
            <a:endParaRPr lang="en-US"/>
          </a:p>
        </p:txBody>
      </p:sp>
    </p:spTree>
    <p:extLst>
      <p:ext uri="{BB962C8B-B14F-4D97-AF65-F5344CB8AC3E}">
        <p14:creationId xmlns:p14="http://schemas.microsoft.com/office/powerpoint/2010/main" val="250776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3F48C-D522-4565-9F2C-44131F98C18E}"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BAA5A-DE39-4F1B-9749-904B06EFE37B}" type="slidenum">
              <a:rPr lang="en-US" smtClean="0"/>
              <a:t>‹#›</a:t>
            </a:fld>
            <a:endParaRPr lang="en-US"/>
          </a:p>
        </p:txBody>
      </p:sp>
    </p:spTree>
    <p:extLst>
      <p:ext uri="{BB962C8B-B14F-4D97-AF65-F5344CB8AC3E}">
        <p14:creationId xmlns:p14="http://schemas.microsoft.com/office/powerpoint/2010/main" val="89004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3F48C-D522-4565-9F2C-44131F98C18E}"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BAA5A-DE39-4F1B-9749-904B06EFE37B}" type="slidenum">
              <a:rPr lang="en-US" smtClean="0"/>
              <a:t>‹#›</a:t>
            </a:fld>
            <a:endParaRPr lang="en-US"/>
          </a:p>
        </p:txBody>
      </p:sp>
    </p:spTree>
    <p:extLst>
      <p:ext uri="{BB962C8B-B14F-4D97-AF65-F5344CB8AC3E}">
        <p14:creationId xmlns:p14="http://schemas.microsoft.com/office/powerpoint/2010/main" val="176855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3F48C-D522-4565-9F2C-44131F98C18E}" type="datetimeFigureOut">
              <a:rPr lang="en-US" smtClean="0"/>
              <a:t>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BAA5A-DE39-4F1B-9749-904B06EFE37B}" type="slidenum">
              <a:rPr lang="en-US" smtClean="0"/>
              <a:t>‹#›</a:t>
            </a:fld>
            <a:endParaRPr lang="en-US"/>
          </a:p>
        </p:txBody>
      </p:sp>
    </p:spTree>
    <p:extLst>
      <p:ext uri="{BB962C8B-B14F-4D97-AF65-F5344CB8AC3E}">
        <p14:creationId xmlns:p14="http://schemas.microsoft.com/office/powerpoint/2010/main" val="425612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9068" y="796066"/>
            <a:ext cx="11413864" cy="5228216"/>
          </a:xfrm>
        </p:spPr>
        <p:txBody>
          <a:bodyPr>
            <a:normAutofit/>
          </a:bodyPr>
          <a:lstStyle/>
          <a:p>
            <a:pPr algn="ctr"/>
            <a:r>
              <a:rPr lang="en-US" sz="5400" dirty="0" err="1" smtClean="0">
                <a:solidFill>
                  <a:schemeClr val="bg1"/>
                </a:solidFill>
                <a:latin typeface="Adobe Gothic Std B" panose="020B0800000000000000" pitchFamily="34" charset="-128"/>
                <a:ea typeface="Adobe Gothic Std B" panose="020B0800000000000000" pitchFamily="34" charset="-128"/>
              </a:rPr>
              <a:t>Etika</a:t>
            </a:r>
            <a:r>
              <a:rPr lang="en-US" sz="5400" dirty="0" smtClean="0">
                <a:solidFill>
                  <a:schemeClr val="bg1"/>
                </a:solidFill>
                <a:latin typeface="Adobe Gothic Std B" panose="020B0800000000000000" pitchFamily="34" charset="-128"/>
                <a:ea typeface="Adobe Gothic Std B" panose="020B0800000000000000" pitchFamily="34" charset="-128"/>
              </a:rPr>
              <a:t> </a:t>
            </a:r>
            <a:r>
              <a:rPr lang="en-US" sz="5400" dirty="0" err="1" smtClean="0">
                <a:solidFill>
                  <a:schemeClr val="bg1"/>
                </a:solidFill>
                <a:latin typeface="Adobe Gothic Std B" panose="020B0800000000000000" pitchFamily="34" charset="-128"/>
                <a:ea typeface="Adobe Gothic Std B" panose="020B0800000000000000" pitchFamily="34" charset="-128"/>
              </a:rPr>
              <a:t>Jawa</a:t>
            </a:r>
            <a:r>
              <a:rPr lang="en-US" sz="5400" dirty="0" smtClean="0">
                <a:solidFill>
                  <a:schemeClr val="bg1"/>
                </a:solidFill>
                <a:latin typeface="Adobe Gothic Std B" panose="020B0800000000000000" pitchFamily="34" charset="-128"/>
                <a:ea typeface="Adobe Gothic Std B" panose="020B0800000000000000" pitchFamily="34" charset="-128"/>
              </a:rPr>
              <a:t> </a:t>
            </a:r>
            <a:r>
              <a:rPr lang="en-US" sz="5400" dirty="0" err="1" smtClean="0">
                <a:solidFill>
                  <a:schemeClr val="bg1"/>
                </a:solidFill>
                <a:latin typeface="Adobe Gothic Std B" panose="020B0800000000000000" pitchFamily="34" charset="-128"/>
                <a:ea typeface="Adobe Gothic Std B" panose="020B0800000000000000" pitchFamily="34" charset="-128"/>
              </a:rPr>
              <a:t>dalam</a:t>
            </a:r>
            <a:r>
              <a:rPr lang="en-US" sz="5400" dirty="0" smtClean="0">
                <a:solidFill>
                  <a:schemeClr val="bg1"/>
                </a:solidFill>
                <a:latin typeface="Adobe Gothic Std B" panose="020B0800000000000000" pitchFamily="34" charset="-128"/>
                <a:ea typeface="Adobe Gothic Std B" panose="020B0800000000000000" pitchFamily="34" charset="-128"/>
              </a:rPr>
              <a:t> </a:t>
            </a:r>
            <a:r>
              <a:rPr lang="en-US" sz="5400" dirty="0" err="1">
                <a:solidFill>
                  <a:schemeClr val="bg1"/>
                </a:solidFill>
                <a:latin typeface="Adobe Gothic Std B" panose="020B0800000000000000" pitchFamily="34" charset="-128"/>
                <a:ea typeface="Adobe Gothic Std B" panose="020B0800000000000000" pitchFamily="34" charset="-128"/>
              </a:rPr>
              <a:t>P</a:t>
            </a:r>
            <a:r>
              <a:rPr lang="en-US" sz="5400" dirty="0" err="1" smtClean="0">
                <a:solidFill>
                  <a:schemeClr val="bg1"/>
                </a:solidFill>
                <a:latin typeface="Adobe Gothic Std B" panose="020B0800000000000000" pitchFamily="34" charset="-128"/>
                <a:ea typeface="Adobe Gothic Std B" panose="020B0800000000000000" pitchFamily="34" charset="-128"/>
              </a:rPr>
              <a:t>erspektif</a:t>
            </a:r>
            <a:r>
              <a:rPr lang="en-US" sz="5400" dirty="0" smtClean="0">
                <a:solidFill>
                  <a:schemeClr val="bg1"/>
                </a:solidFill>
                <a:latin typeface="Adobe Gothic Std B" panose="020B0800000000000000" pitchFamily="34" charset="-128"/>
                <a:ea typeface="Adobe Gothic Std B" panose="020B0800000000000000" pitchFamily="34" charset="-128"/>
              </a:rPr>
              <a:t> </a:t>
            </a:r>
            <a:r>
              <a:rPr lang="en-US" sz="5400" dirty="0" err="1" smtClean="0">
                <a:solidFill>
                  <a:schemeClr val="bg1"/>
                </a:solidFill>
                <a:latin typeface="Adobe Gothic Std B" panose="020B0800000000000000" pitchFamily="34" charset="-128"/>
                <a:ea typeface="Adobe Gothic Std B" panose="020B0800000000000000" pitchFamily="34" charset="-128"/>
              </a:rPr>
              <a:t>Pelestarian</a:t>
            </a:r>
            <a:r>
              <a:rPr lang="en-US" sz="5400" dirty="0" smtClean="0">
                <a:solidFill>
                  <a:schemeClr val="bg1"/>
                </a:solidFill>
                <a:latin typeface="Adobe Gothic Std B" panose="020B0800000000000000" pitchFamily="34" charset="-128"/>
                <a:ea typeface="Adobe Gothic Std B" panose="020B0800000000000000" pitchFamily="34" charset="-128"/>
              </a:rPr>
              <a:t> </a:t>
            </a:r>
            <a:r>
              <a:rPr lang="en-US" sz="5400" dirty="0" err="1" smtClean="0">
                <a:solidFill>
                  <a:schemeClr val="bg1"/>
                </a:solidFill>
                <a:latin typeface="Adobe Gothic Std B" panose="020B0800000000000000" pitchFamily="34" charset="-128"/>
                <a:ea typeface="Adobe Gothic Std B" panose="020B0800000000000000" pitchFamily="34" charset="-128"/>
              </a:rPr>
              <a:t>Lingkungan</a:t>
            </a:r>
            <a:endParaRPr lang="en-US" sz="5400"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897479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874310"/>
          </a:xfrm>
        </p:spPr>
        <p:txBody>
          <a:bodyPr>
            <a:normAutofit fontScale="90000"/>
          </a:bodyPr>
          <a:lstStyle/>
          <a:p>
            <a:r>
              <a:rPr lang="en-US" sz="2800" b="1" dirty="0" smtClean="0"/>
              <a:t>- </a:t>
            </a:r>
            <a:r>
              <a:rPr lang="en-US" sz="2800" b="1" dirty="0" err="1" smtClean="0"/>
              <a:t>Jumlah</a:t>
            </a:r>
            <a:r>
              <a:rPr lang="en-US" sz="2800" b="1" dirty="0" smtClean="0"/>
              <a:t> </a:t>
            </a:r>
            <a:r>
              <a:rPr lang="en-US" sz="2800" b="1" dirty="0" err="1" smtClean="0"/>
              <a:t>seluruhan</a:t>
            </a:r>
            <a:r>
              <a:rPr lang="en-US" sz="2800" b="1" dirty="0" smtClean="0"/>
              <a:t> 392 </a:t>
            </a:r>
            <a:r>
              <a:rPr lang="en-US" sz="2800" b="1" i="1" dirty="0" smtClean="0"/>
              <a:t>(?) </a:t>
            </a:r>
            <a:br>
              <a:rPr lang="en-US" sz="2800" b="1" i="1" dirty="0" smtClean="0"/>
            </a:br>
            <a:r>
              <a:rPr lang="en-US" sz="2800" i="1" dirty="0" smtClean="0"/>
              <a:t/>
            </a:r>
            <a:br>
              <a:rPr lang="en-US" sz="2800" i="1" dirty="0" smtClean="0"/>
            </a:br>
            <a:r>
              <a:rPr lang="en-US" sz="2800" i="1" dirty="0" smtClean="0"/>
              <a:t>	</a:t>
            </a:r>
            <a:r>
              <a:rPr lang="en-US" sz="2800" dirty="0" err="1" smtClean="0">
                <a:latin typeface="Adobe Arabic" panose="02040503050201020203" pitchFamily="18" charset="-78"/>
                <a:cs typeface="Adobe Arabic" panose="02040503050201020203" pitchFamily="18" charset="-78"/>
              </a:rPr>
              <a:t>Jumlah</a:t>
            </a:r>
            <a:r>
              <a:rPr lang="en-US" sz="2800" dirty="0" smtClean="0">
                <a:latin typeface="Adobe Arabic" panose="02040503050201020203" pitchFamily="18" charset="-78"/>
                <a:cs typeface="Adobe Arabic" panose="02040503050201020203" pitchFamily="18" charset="-78"/>
              </a:rPr>
              <a:t> yang (</a:t>
            </a:r>
            <a:r>
              <a:rPr lang="en-US" sz="2800" i="1" dirty="0" err="1" smtClean="0">
                <a:latin typeface="Adobe Arabic" panose="02040503050201020203" pitchFamily="18" charset="-78"/>
                <a:cs typeface="Adobe Arabic" panose="02040503050201020203" pitchFamily="18" charset="-78"/>
              </a:rPr>
              <a:t>dimasak</a:t>
            </a:r>
            <a:r>
              <a:rPr lang="en-US" sz="2800" i="1" dirty="0" smtClean="0">
                <a:latin typeface="Adobe Arabic" panose="02040503050201020203" pitchFamily="18" charset="-78"/>
                <a:cs typeface="Adobe Arabic" panose="02040503050201020203" pitchFamily="18" charset="-78"/>
              </a:rPr>
              <a:t>?</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beras</a:t>
            </a:r>
            <a:r>
              <a:rPr lang="en-US" sz="2800" dirty="0" smtClean="0">
                <a:latin typeface="Adobe Arabic" panose="02040503050201020203" pitchFamily="18" charset="-78"/>
                <a:cs typeface="Adobe Arabic" panose="02040503050201020203" pitchFamily="18" charset="-78"/>
              </a:rPr>
              <a:t> 57 </a:t>
            </a:r>
            <a:r>
              <a:rPr lang="en-US" sz="2800" dirty="0" err="1" smtClean="0">
                <a:latin typeface="Adobe Arabic" panose="02040503050201020203" pitchFamily="18" charset="-78"/>
                <a:cs typeface="Adobe Arabic" panose="02040503050201020203" pitchFamily="18" charset="-78"/>
              </a:rPr>
              <a:t>karung</a:t>
            </a:r>
            <a:r>
              <a:rPr lang="en-US" sz="2800" dirty="0" smtClean="0">
                <a:latin typeface="Adobe Arabic" panose="02040503050201020203" pitchFamily="18" charset="-78"/>
                <a:cs typeface="Adobe Arabic" panose="02040503050201020203" pitchFamily="18" charset="-78"/>
              </a:rPr>
              <a:t> ?, 6 </a:t>
            </a:r>
            <a:r>
              <a:rPr lang="en-US" sz="2800" dirty="0" err="1" smtClean="0">
                <a:latin typeface="Adobe Arabic" panose="02040503050201020203" pitchFamily="18" charset="-78"/>
                <a:cs typeface="Adobe Arabic" panose="02040503050201020203" pitchFamily="18" charset="-78"/>
              </a:rPr>
              <a:t>ekor</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kerbau</a:t>
            </a:r>
            <a:r>
              <a:rPr lang="en-US" sz="2800" dirty="0" smtClean="0">
                <a:latin typeface="Adobe Arabic" panose="02040503050201020203" pitchFamily="18" charset="-78"/>
                <a:cs typeface="Adobe Arabic" panose="02040503050201020203" pitchFamily="18" charset="-78"/>
              </a:rPr>
              <a:t>, 100 </a:t>
            </a:r>
            <a:r>
              <a:rPr lang="en-US" sz="2800" dirty="0" err="1" smtClean="0">
                <a:latin typeface="Adobe Arabic" panose="02040503050201020203" pitchFamily="18" charset="-78"/>
                <a:cs typeface="Adobe Arabic" panose="02040503050201020203" pitchFamily="18" charset="-78"/>
              </a:rPr>
              <a:t>ayam</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segala</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macam</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daging</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atau</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ikan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asin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dendeng</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asin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Ikan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laut</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kadiwas</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ikan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kawan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bilunglung</a:t>
            </a:r>
            <a:r>
              <a:rPr lang="en-US" sz="2800" dirty="0" smtClean="0">
                <a:latin typeface="Adobe Arabic" panose="02040503050201020203" pitchFamily="18" charset="-78"/>
                <a:cs typeface="Adobe Arabic" panose="02040503050201020203" pitchFamily="18" charset="-78"/>
              </a:rPr>
              <a:t>, </a:t>
            </a:r>
            <a:r>
              <a:rPr lang="en-US" sz="2800" i="1" dirty="0" err="1" smtClean="0">
                <a:latin typeface="Adobe Arabic" panose="02040503050201020203" pitchFamily="18" charset="-78"/>
                <a:cs typeface="Adobe Arabic" panose="02040503050201020203" pitchFamily="18" charset="-78"/>
              </a:rPr>
              <a:t>telur</a:t>
            </a:r>
            <a:r>
              <a:rPr lang="en-US" sz="2800" i="1" dirty="0" smtClean="0">
                <a:latin typeface="Adobe Arabic" panose="02040503050201020203" pitchFamily="18" charset="-78"/>
                <a:cs typeface="Adobe Arabic" panose="02040503050201020203" pitchFamily="18" charset="-78"/>
              </a:rPr>
              <a:t>. </a:t>
            </a:r>
            <a:r>
              <a:rPr lang="en-US" sz="2800" i="1" dirty="0" err="1" smtClean="0">
                <a:latin typeface="Adobe Arabic" panose="02040503050201020203" pitchFamily="18" charset="-78"/>
                <a:cs typeface="Adobe Arabic" panose="02040503050201020203" pitchFamily="18" charset="-78"/>
              </a:rPr>
              <a:t>Ikan</a:t>
            </a:r>
            <a:r>
              <a:rPr lang="en-US" sz="2800" i="1" dirty="0" smtClean="0">
                <a:latin typeface="Adobe Arabic" panose="02040503050201020203" pitchFamily="18" charset="-78"/>
                <a:cs typeface="Adobe Arabic" panose="02040503050201020203" pitchFamily="18" charset="-78"/>
              </a:rPr>
              <a:t> ?</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tuak</a:t>
            </a:r>
            <a:r>
              <a:rPr lang="en-US" sz="2800" dirty="0" smtClean="0">
                <a:latin typeface="Adobe Arabic" panose="02040503050201020203" pitchFamily="18" charset="-78"/>
                <a:cs typeface="Adobe Arabic" panose="02040503050201020203" pitchFamily="18" charset="-78"/>
              </a:rPr>
              <a:t> , </a:t>
            </a:r>
            <a:r>
              <a:rPr lang="en-US" sz="2800" dirty="0" err="1" smtClean="0">
                <a:latin typeface="Adobe Arabic" panose="02040503050201020203" pitchFamily="18" charset="-78"/>
                <a:cs typeface="Adobe Arabic" panose="02040503050201020203" pitchFamily="18" charset="-78"/>
              </a:rPr>
              <a:t>boreh</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dan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bunga</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campaka</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bunga</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pandan</a:t>
            </a:r>
            <a:r>
              <a:rPr lang="en-US" sz="2800" dirty="0" smtClean="0">
                <a:latin typeface="Adobe Arabic" panose="02040503050201020203" pitchFamily="18" charset="-78"/>
                <a:cs typeface="Adobe Arabic" panose="02040503050201020203" pitchFamily="18" charset="-78"/>
              </a:rPr>
              <a:t>.</a:t>
            </a:r>
            <a:br>
              <a:rPr lang="en-US" sz="2800" dirty="0" smtClean="0">
                <a:latin typeface="Adobe Arabic" panose="02040503050201020203" pitchFamily="18" charset="-78"/>
                <a:cs typeface="Adobe Arabic" panose="02040503050201020203" pitchFamily="18" charset="-78"/>
              </a:rPr>
            </a:br>
            <a:r>
              <a:rPr lang="en-US" sz="2800" dirty="0" smtClean="0">
                <a:latin typeface="Adobe Arabic" panose="02040503050201020203" pitchFamily="18" charset="-78"/>
                <a:cs typeface="Adobe Arabic" panose="02040503050201020203" pitchFamily="18" charset="-78"/>
              </a:rPr>
              <a:t/>
            </a:r>
            <a:br>
              <a:rPr lang="en-US" sz="2800" dirty="0" smtClean="0">
                <a:latin typeface="Adobe Arabic" panose="02040503050201020203" pitchFamily="18" charset="-78"/>
                <a:cs typeface="Adobe Arabic" panose="02040503050201020203" pitchFamily="18" charset="-78"/>
              </a:rPr>
            </a:br>
            <a:r>
              <a:rPr lang="en-US" sz="2800" dirty="0">
                <a:latin typeface="Adobe Arabic" panose="02040503050201020203" pitchFamily="18" charset="-78"/>
                <a:cs typeface="Adobe Arabic" panose="02040503050201020203" pitchFamily="18" charset="-78"/>
              </a:rPr>
              <a:t>	</a:t>
            </a:r>
            <a:r>
              <a:rPr lang="en-US" sz="2800" dirty="0" smtClean="0">
                <a:latin typeface="Adobe Arabic" panose="02040503050201020203" pitchFamily="18" charset="-78"/>
                <a:cs typeface="Adobe Arabic" panose="02040503050201020203" pitchFamily="18" charset="-78"/>
              </a:rPr>
              <a:t>Alas </a:t>
            </a:r>
            <a:r>
              <a:rPr lang="en-US" sz="2800" dirty="0" err="1" smtClean="0">
                <a:latin typeface="Adobe Arabic" panose="02040503050201020203" pitchFamily="18" charset="-78"/>
                <a:cs typeface="Adobe Arabic" panose="02040503050201020203" pitchFamily="18" charset="-78"/>
              </a:rPr>
              <a:t>makan</a:t>
            </a:r>
            <a:r>
              <a:rPr lang="en-US" sz="2800" dirty="0" smtClean="0">
                <a:latin typeface="Adobe Arabic" panose="02040503050201020203" pitchFamily="18" charset="-78"/>
                <a:cs typeface="Adobe Arabic" panose="02040503050201020203" pitchFamily="18" charset="-78"/>
              </a:rPr>
              <a:t> yang </a:t>
            </a:r>
            <a:r>
              <a:rPr lang="en-US" sz="2800" dirty="0" err="1" smtClean="0">
                <a:latin typeface="Adobe Arabic" panose="02040503050201020203" pitchFamily="18" charset="-78"/>
                <a:cs typeface="Adobe Arabic" panose="02040503050201020203" pitchFamily="18" charset="-78"/>
              </a:rPr>
              <a:t>digunakan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adalah</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daun</a:t>
            </a:r>
            <a:r>
              <a:rPr lang="en-US" sz="2800" dirty="0" smtClean="0">
                <a:latin typeface="Adobe Arabic" panose="02040503050201020203" pitchFamily="18" charset="-78"/>
                <a:cs typeface="Adobe Arabic" panose="02040503050201020203" pitchFamily="18" charset="-78"/>
              </a:rPr>
              <a:t> </a:t>
            </a:r>
            <a:r>
              <a:rPr lang="en-US" sz="2800" i="1" dirty="0" smtClean="0">
                <a:latin typeface="Adobe Arabic" panose="02040503050201020203" pitchFamily="18" charset="-78"/>
                <a:cs typeface="Adobe Arabic" panose="02040503050201020203" pitchFamily="18" charset="-78"/>
              </a:rPr>
              <a:t>[</a:t>
            </a:r>
            <a:r>
              <a:rPr lang="en-US" sz="2800" i="1" dirty="0" err="1" smtClean="0">
                <a:latin typeface="Adobe Arabic" panose="02040503050201020203" pitchFamily="18" charset="-78"/>
                <a:cs typeface="Adobe Arabic" panose="02040503050201020203" pitchFamily="18" charset="-78"/>
              </a:rPr>
              <a:t>ron</a:t>
            </a:r>
            <a:r>
              <a:rPr lang="en-US" sz="2800" i="1" dirty="0" smtClean="0">
                <a:latin typeface="Adobe Arabic" panose="02040503050201020203" pitchFamily="18" charset="-78"/>
                <a:cs typeface="Adobe Arabic" panose="02040503050201020203" pitchFamily="18" charset="-78"/>
              </a:rPr>
              <a:t> </a:t>
            </a:r>
            <a:r>
              <a:rPr lang="en-US" sz="2800" i="1" dirty="0" err="1" smtClean="0">
                <a:latin typeface="Adobe Arabic" panose="02040503050201020203" pitchFamily="18" charset="-78"/>
                <a:cs typeface="Adobe Arabic" panose="02040503050201020203" pitchFamily="18" charset="-78"/>
              </a:rPr>
              <a:t>dinanan</a:t>
            </a:r>
            <a:r>
              <a:rPr lang="en-US" sz="2800" i="1" dirty="0" smtClean="0">
                <a:latin typeface="Adobe Arabic" panose="02040503050201020203" pitchFamily="18" charset="-78"/>
                <a:cs typeface="Adobe Arabic" panose="02040503050201020203" pitchFamily="18" charset="-78"/>
              </a:rPr>
              <a:t> </a:t>
            </a:r>
            <a:r>
              <a:rPr lang="en-US" sz="2800" i="1" dirty="0" err="1" smtClean="0">
                <a:latin typeface="Adobe Arabic" panose="02040503050201020203" pitchFamily="18" charset="-78"/>
                <a:cs typeface="Adobe Arabic" panose="02040503050201020203" pitchFamily="18" charset="-78"/>
              </a:rPr>
              <a:t>tamwai</a:t>
            </a:r>
            <a:r>
              <a:rPr lang="en-US" sz="2800" i="1" dirty="0" smtClean="0">
                <a:latin typeface="Adobe Arabic" panose="02040503050201020203" pitchFamily="18" charset="-78"/>
                <a:cs typeface="Adobe Arabic" panose="02040503050201020203" pitchFamily="18" charset="-78"/>
              </a:rPr>
              <a:t> </a:t>
            </a:r>
            <a:r>
              <a:rPr lang="en-US" sz="2800" i="1" dirty="0" err="1" smtClean="0">
                <a:latin typeface="Adobe Arabic" panose="02040503050201020203" pitchFamily="18" charset="-78"/>
                <a:cs typeface="Adobe Arabic" panose="02040503050201020203" pitchFamily="18" charset="-78"/>
              </a:rPr>
              <a:t>nin</a:t>
            </a:r>
            <a:r>
              <a:rPr lang="en-US" sz="2800" i="1" dirty="0" smtClean="0">
                <a:latin typeface="Adobe Arabic" panose="02040503050201020203" pitchFamily="18" charset="-78"/>
                <a:cs typeface="Adobe Arabic" panose="02040503050201020203" pitchFamily="18" charset="-78"/>
              </a:rPr>
              <a:t> </a:t>
            </a:r>
            <a:r>
              <a:rPr lang="en-US" sz="2800" i="1" dirty="0" err="1" smtClean="0">
                <a:latin typeface="Adobe Arabic" panose="02040503050201020203" pitchFamily="18" charset="-78"/>
                <a:cs typeface="Adobe Arabic" panose="02040503050201020203" pitchFamily="18" charset="-78"/>
              </a:rPr>
              <a:t>manadah</a:t>
            </a:r>
            <a:r>
              <a:rPr lang="en-US" sz="2800" i="1"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dengan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jumlah</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keseluruhan</a:t>
            </a:r>
            <a:r>
              <a:rPr lang="en-US" sz="2800" dirty="0" smtClean="0">
                <a:latin typeface="Adobe Arabic" panose="02040503050201020203" pitchFamily="18" charset="-78"/>
                <a:cs typeface="Adobe Arabic" panose="02040503050201020203" pitchFamily="18" charset="-78"/>
              </a:rPr>
              <a:t> yang </a:t>
            </a:r>
            <a:r>
              <a:rPr lang="en-US" sz="2800" dirty="0" err="1" smtClean="0">
                <a:latin typeface="Adobe Arabic" panose="02040503050201020203" pitchFamily="18" charset="-78"/>
                <a:cs typeface="Adobe Arabic" panose="02040503050201020203" pitchFamily="18" charset="-78"/>
              </a:rPr>
              <a:t>mendapatkan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daun</a:t>
            </a:r>
            <a:r>
              <a:rPr lang="en-US" sz="2800" dirty="0" smtClean="0">
                <a:latin typeface="Adobe Arabic" panose="02040503050201020203" pitchFamily="18" charset="-78"/>
                <a:cs typeface="Adobe Arabic" panose="02040503050201020203" pitchFamily="18" charset="-78"/>
              </a:rPr>
              <a:t> 167.</a:t>
            </a:r>
            <a:br>
              <a:rPr lang="en-US" sz="2800" dirty="0" smtClean="0">
                <a:latin typeface="Adobe Arabic" panose="02040503050201020203" pitchFamily="18" charset="-78"/>
                <a:cs typeface="Adobe Arabic" panose="02040503050201020203" pitchFamily="18" charset="-78"/>
              </a:rPr>
            </a:br>
            <a:r>
              <a:rPr lang="en-US" sz="2800" dirty="0">
                <a:latin typeface="Adobe Arabic" panose="02040503050201020203" pitchFamily="18" charset="-78"/>
                <a:cs typeface="Adobe Arabic" panose="02040503050201020203" pitchFamily="18" charset="-78"/>
              </a:rPr>
              <a:t> </a:t>
            </a:r>
            <a:r>
              <a:rPr lang="en-US" sz="2800" dirty="0" smtClean="0">
                <a:latin typeface="Adobe Arabic" panose="02040503050201020203" pitchFamily="18" charset="-78"/>
                <a:cs typeface="Adobe Arabic" panose="02040503050201020203" pitchFamily="18" charset="-78"/>
              </a:rPr>
              <a:t>	</a:t>
            </a:r>
            <a:br>
              <a:rPr lang="en-US" sz="2800" dirty="0" smtClean="0">
                <a:latin typeface="Adobe Arabic" panose="02040503050201020203" pitchFamily="18" charset="-78"/>
                <a:cs typeface="Adobe Arabic" panose="02040503050201020203" pitchFamily="18" charset="-78"/>
              </a:rPr>
            </a:br>
            <a:r>
              <a:rPr lang="en-US" sz="2800" dirty="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Setelah</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kegiatan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makan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minum-minuman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keras</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menyunting</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bunga</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bersanda</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gurau</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mengadu</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babi</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hutan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dan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ayam</a:t>
            </a:r>
            <a:r>
              <a:rPr lang="en-US" sz="2800" dirty="0">
                <a:latin typeface="Adobe Arabic" panose="02040503050201020203" pitchFamily="18" charset="-78"/>
                <a:cs typeface="Adobe Arabic" panose="02040503050201020203" pitchFamily="18" charset="-78"/>
              </a:rPr>
              <a:t>.</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Kemudian</a:t>
            </a:r>
            <a:r>
              <a:rPr lang="en-US" sz="2800" dirty="0" smtClean="0">
                <a:latin typeface="Adobe Arabic" panose="02040503050201020203" pitchFamily="18" charset="-78"/>
                <a:cs typeface="Adobe Arabic" panose="02040503050201020203" pitchFamily="18" charset="-78"/>
              </a:rPr>
              <a:t> Sang </a:t>
            </a:r>
            <a:r>
              <a:rPr lang="en-US" sz="2800" dirty="0" err="1" smtClean="0">
                <a:latin typeface="Adobe Arabic" panose="02040503050201020203" pitchFamily="18" charset="-78"/>
                <a:cs typeface="Adobe Arabic" panose="02040503050201020203" pitchFamily="18" charset="-78"/>
              </a:rPr>
              <a:t>Makudur</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memimpin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upacara</a:t>
            </a:r>
            <a:r>
              <a:rPr lang="en-US" sz="2800" dirty="0" smtClean="0">
                <a:latin typeface="Adobe Arabic" panose="02040503050201020203" pitchFamily="18" charset="-78"/>
                <a:cs typeface="Adobe Arabic" panose="02040503050201020203" pitchFamily="18" charset="-78"/>
              </a:rPr>
              <a:t>, (</a:t>
            </a:r>
            <a:r>
              <a:rPr lang="en-US" sz="2800" i="1" dirty="0" smtClean="0">
                <a:latin typeface="Adobe Arabic" panose="02040503050201020203" pitchFamily="18" charset="-78"/>
                <a:cs typeface="Adobe Arabic" panose="02040503050201020203" pitchFamily="18" charset="-78"/>
              </a:rPr>
              <a:t>Para </a:t>
            </a:r>
            <a:r>
              <a:rPr lang="en-US" sz="2800" i="1" dirty="0" err="1" smtClean="0">
                <a:latin typeface="Adobe Arabic" panose="02040503050201020203" pitchFamily="18" charset="-78"/>
                <a:cs typeface="Adobe Arabic" panose="02040503050201020203" pitchFamily="18" charset="-78"/>
              </a:rPr>
              <a:t>petinggi</a:t>
            </a:r>
            <a:r>
              <a:rPr lang="en-US" sz="2800" i="1" dirty="0" smtClean="0">
                <a:latin typeface="Adobe Arabic" panose="02040503050201020203" pitchFamily="18" charset="-78"/>
                <a:cs typeface="Adobe Arabic" panose="02040503050201020203" pitchFamily="18" charset="-78"/>
              </a:rPr>
              <a:t> </a:t>
            </a:r>
            <a:r>
              <a:rPr lang="en-US" sz="2800" i="1" dirty="0" err="1" smtClean="0">
                <a:latin typeface="Adobe Arabic" panose="02040503050201020203" pitchFamily="18" charset="-78"/>
                <a:cs typeface="Adobe Arabic" panose="02040503050201020203" pitchFamily="18" charset="-78"/>
              </a:rPr>
              <a:t>maju</a:t>
            </a:r>
            <a:r>
              <a:rPr lang="en-US" sz="2800" i="1" dirty="0" smtClean="0">
                <a:latin typeface="Adobe Arabic" panose="02040503050201020203" pitchFamily="18" charset="-78"/>
                <a:cs typeface="Adobe Arabic" panose="02040503050201020203" pitchFamily="18" charset="-78"/>
              </a:rPr>
              <a:t> </a:t>
            </a:r>
            <a:r>
              <a:rPr lang="en-US" sz="2800" i="1" dirty="0" err="1" smtClean="0">
                <a:latin typeface="Adobe Arabic" panose="02040503050201020203" pitchFamily="18" charset="-78"/>
                <a:cs typeface="Adobe Arabic" panose="02040503050201020203" pitchFamily="18" charset="-78"/>
              </a:rPr>
              <a:t>dan</a:t>
            </a:r>
            <a:r>
              <a:rPr lang="en-US" sz="2800" i="1" dirty="0" smtClean="0">
                <a:latin typeface="Adobe Arabic" panose="02040503050201020203" pitchFamily="18" charset="-78"/>
                <a:cs typeface="Adobe Arabic" panose="02040503050201020203" pitchFamily="18" charset="-78"/>
              </a:rPr>
              <a:t> </a:t>
            </a:r>
            <a:r>
              <a:rPr lang="en-US" sz="2800" i="1" dirty="0" err="1" smtClean="0">
                <a:latin typeface="Adobe Arabic" panose="02040503050201020203" pitchFamily="18" charset="-78"/>
                <a:cs typeface="Adobe Arabic" panose="02040503050201020203" pitchFamily="18" charset="-78"/>
              </a:rPr>
              <a:t>duduk</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mengelilingi</a:t>
            </a:r>
            <a:r>
              <a:rPr lang="en-US" sz="2800" dirty="0" smtClean="0">
                <a:latin typeface="Adobe Arabic" panose="02040503050201020203" pitchFamily="18" charset="-78"/>
                <a:cs typeface="Adobe Arabic" panose="02040503050201020203" pitchFamily="18" charset="-78"/>
              </a:rPr>
              <a:t> Sang </a:t>
            </a:r>
            <a:r>
              <a:rPr lang="en-US" sz="2800" dirty="0" err="1">
                <a:latin typeface="Adobe Arabic" panose="02040503050201020203" pitchFamily="18" charset="-78"/>
                <a:cs typeface="Adobe Arabic" panose="02040503050201020203" pitchFamily="18" charset="-78"/>
              </a:rPr>
              <a:t>W</a:t>
            </a:r>
            <a:r>
              <a:rPr lang="en-US" sz="2800" dirty="0" err="1" smtClean="0">
                <a:latin typeface="Adobe Arabic" panose="02040503050201020203" pitchFamily="18" charset="-78"/>
                <a:cs typeface="Adobe Arabic" panose="02040503050201020203" pitchFamily="18" charset="-78"/>
              </a:rPr>
              <a:t>atu</a:t>
            </a:r>
            <a:r>
              <a:rPr lang="en-US" sz="2800" dirty="0" smtClean="0">
                <a:latin typeface="Adobe Arabic" panose="02040503050201020203" pitchFamily="18" charset="-78"/>
                <a:cs typeface="Adobe Arabic" panose="02040503050201020203" pitchFamily="18" charset="-78"/>
              </a:rPr>
              <a:t> </a:t>
            </a:r>
            <a:r>
              <a:rPr lang="en-US" sz="2800" dirty="0" err="1">
                <a:latin typeface="Adobe Arabic" panose="02040503050201020203" pitchFamily="18" charset="-78"/>
                <a:cs typeface="Adobe Arabic" panose="02040503050201020203" pitchFamily="18" charset="-78"/>
              </a:rPr>
              <a:t>S</a:t>
            </a:r>
            <a:r>
              <a:rPr lang="en-US" sz="2800" dirty="0" err="1" smtClean="0">
                <a:latin typeface="Adobe Arabic" panose="02040503050201020203" pitchFamily="18" charset="-78"/>
                <a:cs typeface="Adobe Arabic" panose="02040503050201020203" pitchFamily="18" charset="-78"/>
              </a:rPr>
              <a:t>ima</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dan</a:t>
            </a:r>
            <a:r>
              <a:rPr lang="en-US" sz="2800" dirty="0" smtClean="0">
                <a:latin typeface="Adobe Arabic" panose="02040503050201020203" pitchFamily="18" charset="-78"/>
                <a:cs typeface="Adobe Arabic" panose="02040503050201020203" pitchFamily="18" charset="-78"/>
              </a:rPr>
              <a:t> </a:t>
            </a:r>
            <a:r>
              <a:rPr lang="en-US" sz="2800" dirty="0" err="1">
                <a:latin typeface="Adobe Arabic" panose="02040503050201020203" pitchFamily="18" charset="-78"/>
                <a:cs typeface="Adobe Arabic" panose="02040503050201020203" pitchFamily="18" charset="-78"/>
              </a:rPr>
              <a:t>K</a:t>
            </a:r>
            <a:r>
              <a:rPr lang="en-US" sz="2800" dirty="0" err="1" smtClean="0">
                <a:latin typeface="Adobe Arabic" panose="02040503050201020203" pitchFamily="18" charset="-78"/>
                <a:cs typeface="Adobe Arabic" panose="02040503050201020203" pitchFamily="18" charset="-78"/>
              </a:rPr>
              <a:t>ulumpang</a:t>
            </a:r>
            <a:r>
              <a:rPr lang="en-US" sz="2800" dirty="0" smtClean="0">
                <a:latin typeface="Adobe Arabic" panose="02040503050201020203" pitchFamily="18" charset="-78"/>
                <a:cs typeface="Adobe Arabic" panose="02040503050201020203" pitchFamily="18" charset="-78"/>
              </a:rPr>
              <a:t> di </a:t>
            </a:r>
            <a:r>
              <a:rPr lang="en-US" sz="2800" dirty="0" err="1" smtClean="0">
                <a:latin typeface="Adobe Arabic" panose="02040503050201020203" pitchFamily="18" charset="-78"/>
                <a:cs typeface="Adobe Arabic" panose="02040503050201020203" pitchFamily="18" charset="-78"/>
              </a:rPr>
              <a:t>bawah</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bangsal</a:t>
            </a:r>
            <a:r>
              <a:rPr lang="en-US" sz="2800" dirty="0" smtClean="0">
                <a:latin typeface="Adobe Arabic" panose="02040503050201020203" pitchFamily="18" charset="-78"/>
                <a:cs typeface="Adobe Arabic" panose="02040503050201020203" pitchFamily="18" charset="-78"/>
              </a:rPr>
              <a:t>. Sang </a:t>
            </a:r>
            <a:r>
              <a:rPr lang="en-US" sz="2800" dirty="0" err="1" smtClean="0">
                <a:latin typeface="Adobe Arabic" panose="02040503050201020203" pitchFamily="18" charset="-78"/>
                <a:cs typeface="Adobe Arabic" panose="02040503050201020203" pitchFamily="18" charset="-78"/>
              </a:rPr>
              <a:t>Makudur</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mengucapkan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sumpah</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mengutuk</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menyembah</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semua</a:t>
            </a:r>
            <a:r>
              <a:rPr lang="en-US" sz="2800" dirty="0" smtClean="0">
                <a:latin typeface="Adobe Arabic" panose="02040503050201020203" pitchFamily="18" charset="-78"/>
                <a:cs typeface="Adobe Arabic" panose="02040503050201020203" pitchFamily="18" charset="-78"/>
              </a:rPr>
              <a:t> Rama </a:t>
            </a:r>
            <a:r>
              <a:rPr lang="en-US" sz="2800" dirty="0" err="1" smtClean="0">
                <a:latin typeface="Adobe Arabic" panose="02040503050201020203" pitchFamily="18" charset="-78"/>
                <a:cs typeface="Adobe Arabic" panose="02040503050201020203" pitchFamily="18" charset="-78"/>
              </a:rPr>
              <a:t>kepada</a:t>
            </a:r>
            <a:r>
              <a:rPr lang="en-US" sz="2800" dirty="0" smtClean="0">
                <a:latin typeface="Adobe Arabic" panose="02040503050201020203" pitchFamily="18" charset="-78"/>
                <a:cs typeface="Adobe Arabic" panose="02040503050201020203" pitchFamily="18" charset="-78"/>
              </a:rPr>
              <a:t> Sang </a:t>
            </a:r>
            <a:r>
              <a:rPr lang="en-US" sz="2800" dirty="0" err="1" smtClean="0">
                <a:latin typeface="Adobe Arabic" panose="02040503050201020203" pitchFamily="18" charset="-78"/>
                <a:cs typeface="Adobe Arabic" panose="02040503050201020203" pitchFamily="18" charset="-78"/>
              </a:rPr>
              <a:t>Hyang</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Watu</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Sima</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Sesudah</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menghadap</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semua</a:t>
            </a:r>
            <a:r>
              <a:rPr lang="en-US" sz="2800" dirty="0" smtClean="0">
                <a:latin typeface="Adobe Arabic" panose="02040503050201020203" pitchFamily="18" charset="-78"/>
                <a:cs typeface="Adobe Arabic" panose="02040503050201020203" pitchFamily="18" charset="-78"/>
              </a:rPr>
              <a:t> </a:t>
            </a:r>
            <a:r>
              <a:rPr lang="en-US" sz="3100" b="1" dirty="0" err="1" smtClean="0">
                <a:latin typeface="Adobe Arabic" panose="02040503050201020203" pitchFamily="18" charset="-78"/>
                <a:cs typeface="Adobe Arabic" panose="02040503050201020203" pitchFamily="18" charset="-78"/>
              </a:rPr>
              <a:t>mengganti</a:t>
            </a:r>
            <a:r>
              <a:rPr lang="en-US" sz="3100" b="1" dirty="0" smtClean="0">
                <a:latin typeface="Adobe Arabic" panose="02040503050201020203" pitchFamily="18" charset="-78"/>
                <a:cs typeface="Adobe Arabic" panose="02040503050201020203" pitchFamily="18" charset="-78"/>
              </a:rPr>
              <a:t> </a:t>
            </a:r>
            <a:r>
              <a:rPr lang="en-US" sz="3100" b="1" dirty="0" err="1" smtClean="0">
                <a:latin typeface="Adobe Arabic" panose="02040503050201020203" pitchFamily="18" charset="-78"/>
                <a:cs typeface="Adobe Arabic" panose="02040503050201020203" pitchFamily="18" charset="-78"/>
              </a:rPr>
              <a:t>daunnya</a:t>
            </a:r>
            <a:r>
              <a:rPr lang="en-US" sz="2800" b="1"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kemudian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dilakukan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upacara</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pembatasan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Kabikuan</a:t>
            </a:r>
            <a:r>
              <a:rPr lang="en-US" sz="2800" dirty="0" smtClean="0">
                <a:latin typeface="Adobe Arabic" panose="02040503050201020203" pitchFamily="18" charset="-78"/>
                <a:cs typeface="Adobe Arabic" panose="02040503050201020203" pitchFamily="18" charset="-78"/>
              </a:rPr>
              <a:t> di </a:t>
            </a:r>
            <a:r>
              <a:rPr lang="en-US" sz="2800" dirty="0" err="1" smtClean="0">
                <a:latin typeface="Adobe Arabic" panose="02040503050201020203" pitchFamily="18" charset="-78"/>
                <a:cs typeface="Adobe Arabic" panose="02040503050201020203" pitchFamily="18" charset="-78"/>
              </a:rPr>
              <a:t>Dewasabha</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dan</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Simanya</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sawah</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satu</a:t>
            </a:r>
            <a:r>
              <a:rPr lang="en-US" sz="2800" dirty="0" smtClean="0">
                <a:latin typeface="Adobe Arabic" panose="02040503050201020203" pitchFamily="18" charset="-78"/>
                <a:cs typeface="Adobe Arabic" panose="02040503050201020203" pitchFamily="18" charset="-78"/>
              </a:rPr>
              <a:t> </a:t>
            </a:r>
            <a:r>
              <a:rPr lang="en-US" sz="2800" dirty="0" err="1" smtClean="0">
                <a:latin typeface="Adobe Arabic" panose="02040503050201020203" pitchFamily="18" charset="-78"/>
                <a:cs typeface="Adobe Arabic" panose="02040503050201020203" pitchFamily="18" charset="-78"/>
              </a:rPr>
              <a:t>Lamwit</a:t>
            </a:r>
            <a:r>
              <a:rPr lang="en-US" sz="2800" dirty="0" smtClean="0">
                <a:latin typeface="Adobe Arabic" panose="02040503050201020203" pitchFamily="18" charset="-78"/>
                <a:cs typeface="Adobe Arabic" panose="02040503050201020203" pitchFamily="18" charset="-78"/>
              </a:rPr>
              <a:t>.</a:t>
            </a:r>
            <a:br>
              <a:rPr lang="en-US" sz="2800" dirty="0" smtClean="0">
                <a:latin typeface="Adobe Arabic" panose="02040503050201020203" pitchFamily="18" charset="-78"/>
                <a:cs typeface="Adobe Arabic" panose="02040503050201020203" pitchFamily="18" charset="-78"/>
              </a:rPr>
            </a:br>
            <a:r>
              <a:rPr lang="en-US" sz="2800" dirty="0">
                <a:latin typeface="Adobe Arabic" panose="02040503050201020203" pitchFamily="18" charset="-78"/>
                <a:cs typeface="Adobe Arabic" panose="02040503050201020203" pitchFamily="18" charset="-78"/>
              </a:rPr>
              <a:t>	</a:t>
            </a:r>
            <a:r>
              <a:rPr lang="en-US" sz="2800" dirty="0" smtClean="0">
                <a:latin typeface="Adobe Arabic" panose="02040503050201020203" pitchFamily="18" charset="-78"/>
                <a:cs typeface="Adobe Arabic" panose="02040503050201020203" pitchFamily="18" charset="-78"/>
              </a:rPr>
              <a:t>.</a:t>
            </a:r>
            <a:endParaRPr lang="en-US" sz="2800" i="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175314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986" y="483459"/>
            <a:ext cx="10515600" cy="861247"/>
          </a:xfrm>
        </p:spPr>
        <p:txBody>
          <a:bodyPr>
            <a:normAutofit/>
          </a:bodyPr>
          <a:lstStyle/>
          <a:p>
            <a:r>
              <a:rPr lang="en-US" sz="4000" dirty="0" err="1" smtClean="0">
                <a:latin typeface="Adobe Caslon Pro Bold" panose="0205070206050A020403" pitchFamily="18" charset="0"/>
              </a:rPr>
              <a:t>Tantu</a:t>
            </a:r>
            <a:r>
              <a:rPr lang="en-US" sz="4000" dirty="0" smtClean="0">
                <a:latin typeface="Adobe Caslon Pro Bold" panose="0205070206050A020403" pitchFamily="18" charset="0"/>
              </a:rPr>
              <a:t> </a:t>
            </a:r>
            <a:r>
              <a:rPr lang="en-US" sz="4000" dirty="0" err="1" smtClean="0">
                <a:latin typeface="Adobe Caslon Pro Bold" panose="0205070206050A020403" pitchFamily="18" charset="0"/>
              </a:rPr>
              <a:t>Panggelaran</a:t>
            </a:r>
            <a:r>
              <a:rPr lang="en-US" sz="4000" dirty="0" smtClean="0">
                <a:latin typeface="Adobe Caslon Pro Bold" panose="0205070206050A020403" pitchFamily="18" charset="0"/>
              </a:rPr>
              <a:t> (1557 S) = 1635 M</a:t>
            </a:r>
            <a:endParaRPr lang="en-US" sz="4000" dirty="0">
              <a:latin typeface="Adobe Caslon Pro Bold" panose="0205070206050A020403" pitchFamily="18" charset="0"/>
            </a:endParaRPr>
          </a:p>
        </p:txBody>
      </p:sp>
      <p:sp>
        <p:nvSpPr>
          <p:cNvPr id="3" name="Content Placeholder 2"/>
          <p:cNvSpPr>
            <a:spLocks noGrp="1"/>
          </p:cNvSpPr>
          <p:nvPr>
            <p:ph idx="1"/>
          </p:nvPr>
        </p:nvSpPr>
        <p:spPr>
          <a:xfrm>
            <a:off x="838200" y="1914861"/>
            <a:ext cx="10515600" cy="4262102"/>
          </a:xfrm>
        </p:spPr>
        <p:txBody>
          <a:bodyPr>
            <a:normAutofit fontScale="92500" lnSpcReduction="10000"/>
          </a:bodyPr>
          <a:lstStyle/>
          <a:p>
            <a:r>
              <a:rPr lang="en-US" dirty="0" err="1" smtClean="0"/>
              <a:t>Ditulis</a:t>
            </a:r>
            <a:r>
              <a:rPr lang="en-US" dirty="0" smtClean="0"/>
              <a:t> </a:t>
            </a:r>
            <a:r>
              <a:rPr lang="en-US" dirty="0" err="1" smtClean="0"/>
              <a:t>oleh</a:t>
            </a:r>
            <a:r>
              <a:rPr lang="en-US" dirty="0" smtClean="0"/>
              <a:t> </a:t>
            </a:r>
            <a:r>
              <a:rPr lang="en-US" dirty="0" err="1" smtClean="0"/>
              <a:t>seorang</a:t>
            </a:r>
            <a:r>
              <a:rPr lang="en-US" dirty="0" smtClean="0"/>
              <a:t> </a:t>
            </a:r>
            <a:r>
              <a:rPr lang="en-US" dirty="0" err="1" smtClean="0"/>
              <a:t>pujangga</a:t>
            </a:r>
            <a:r>
              <a:rPr lang="en-US" dirty="0" smtClean="0"/>
              <a:t> yang </a:t>
            </a:r>
            <a:r>
              <a:rPr lang="en-US" dirty="0" err="1" smtClean="0"/>
              <a:t>hidup</a:t>
            </a:r>
            <a:r>
              <a:rPr lang="en-US" dirty="0" smtClean="0"/>
              <a:t> di </a:t>
            </a:r>
            <a:r>
              <a:rPr lang="en-US" i="1" dirty="0" err="1" smtClean="0"/>
              <a:t>karang</a:t>
            </a:r>
            <a:r>
              <a:rPr lang="en-US" i="1" dirty="0" smtClean="0"/>
              <a:t> </a:t>
            </a:r>
            <a:r>
              <a:rPr lang="en-US" i="1" dirty="0" err="1" smtClean="0"/>
              <a:t>kabhujanggan</a:t>
            </a:r>
            <a:r>
              <a:rPr lang="en-US" dirty="0" smtClean="0"/>
              <a:t>,</a:t>
            </a:r>
            <a:r>
              <a:rPr lang="en-US" i="1" dirty="0" smtClean="0"/>
              <a:t> </a:t>
            </a:r>
            <a:r>
              <a:rPr lang="en-US" dirty="0" err="1" smtClean="0"/>
              <a:t>Kutritusan</a:t>
            </a:r>
            <a:r>
              <a:rPr lang="en-US" dirty="0" smtClean="0"/>
              <a:t> </a:t>
            </a:r>
            <a:r>
              <a:rPr lang="en-US" dirty="0" err="1" smtClean="0"/>
              <a:t>namanya</a:t>
            </a:r>
            <a:r>
              <a:rPr lang="en-US" i="1" dirty="0" smtClean="0"/>
              <a:t>.</a:t>
            </a:r>
            <a:endParaRPr lang="en-US" dirty="0" smtClean="0"/>
          </a:p>
          <a:p>
            <a:r>
              <a:rPr lang="en-US" dirty="0" err="1" smtClean="0"/>
              <a:t>Naskah</a:t>
            </a:r>
            <a:r>
              <a:rPr lang="en-US" dirty="0" smtClean="0"/>
              <a:t> </a:t>
            </a:r>
            <a:r>
              <a:rPr lang="en-US" dirty="0" err="1" smtClean="0"/>
              <a:t>ini</a:t>
            </a:r>
            <a:r>
              <a:rPr lang="en-US" dirty="0" smtClean="0"/>
              <a:t> </a:t>
            </a:r>
            <a:r>
              <a:rPr lang="en-US" dirty="0" err="1" smtClean="0"/>
              <a:t>ditujukan</a:t>
            </a:r>
            <a:r>
              <a:rPr lang="en-US" dirty="0" smtClean="0"/>
              <a:t> </a:t>
            </a:r>
            <a:r>
              <a:rPr lang="en-US" dirty="0" err="1" smtClean="0"/>
              <a:t>kepada</a:t>
            </a:r>
            <a:r>
              <a:rPr lang="en-US" dirty="0" smtClean="0"/>
              <a:t> </a:t>
            </a:r>
            <a:r>
              <a:rPr lang="en-US" dirty="0" err="1" smtClean="0"/>
              <a:t>mereka</a:t>
            </a:r>
            <a:r>
              <a:rPr lang="en-US" dirty="0" smtClean="0"/>
              <a:t> (para </a:t>
            </a:r>
            <a:r>
              <a:rPr lang="en-US" dirty="0" err="1" smtClean="0"/>
              <a:t>petapa</a:t>
            </a:r>
            <a:r>
              <a:rPr lang="en-US" dirty="0" smtClean="0"/>
              <a:t>) yang </a:t>
            </a:r>
            <a:r>
              <a:rPr lang="en-US" dirty="0" err="1" smtClean="0"/>
              <a:t>menjalani</a:t>
            </a:r>
            <a:r>
              <a:rPr lang="en-US" dirty="0" smtClean="0"/>
              <a:t> (ritual </a:t>
            </a:r>
            <a:r>
              <a:rPr lang="en-US" dirty="0" err="1" smtClean="0"/>
              <a:t>keagamaan</a:t>
            </a:r>
            <a:r>
              <a:rPr lang="en-US" dirty="0" smtClean="0"/>
              <a:t>) </a:t>
            </a:r>
            <a:r>
              <a:rPr lang="en-US" dirty="0" err="1" smtClean="0"/>
              <a:t>dengan</a:t>
            </a:r>
            <a:r>
              <a:rPr lang="en-US" dirty="0" smtClean="0"/>
              <a:t> </a:t>
            </a:r>
            <a:r>
              <a:rPr lang="en-US" dirty="0" err="1" smtClean="0"/>
              <a:t>penuh</a:t>
            </a:r>
            <a:r>
              <a:rPr lang="en-US" dirty="0" smtClean="0"/>
              <a:t> </a:t>
            </a:r>
            <a:r>
              <a:rPr lang="en-US" dirty="0" err="1" smtClean="0"/>
              <a:t>perhatian</a:t>
            </a:r>
            <a:r>
              <a:rPr lang="en-US" dirty="0" smtClean="0"/>
              <a:t> di </a:t>
            </a:r>
            <a:r>
              <a:rPr lang="en-US" dirty="0" err="1" smtClean="0"/>
              <a:t>tempat</a:t>
            </a:r>
            <a:r>
              <a:rPr lang="en-US" dirty="0" smtClean="0"/>
              <a:t> </a:t>
            </a:r>
            <a:r>
              <a:rPr lang="en-US" dirty="0" err="1" smtClean="0"/>
              <a:t>suci</a:t>
            </a:r>
            <a:r>
              <a:rPr lang="en-US" dirty="0" smtClean="0"/>
              <a:t> </a:t>
            </a:r>
            <a:r>
              <a:rPr lang="en-US" dirty="0" err="1" smtClean="0"/>
              <a:t>kuna</a:t>
            </a:r>
            <a:r>
              <a:rPr lang="en-US" dirty="0" smtClean="0"/>
              <a:t> (</a:t>
            </a:r>
            <a:r>
              <a:rPr lang="en-US" i="1" dirty="0" err="1" smtClean="0"/>
              <a:t>kabuyutan</a:t>
            </a:r>
            <a:r>
              <a:rPr lang="en-US" dirty="0" smtClean="0"/>
              <a:t>) di </a:t>
            </a:r>
            <a:r>
              <a:rPr lang="en-US" dirty="0" err="1" smtClean="0"/>
              <a:t>Jawa</a:t>
            </a:r>
            <a:r>
              <a:rPr lang="en-US" dirty="0" smtClean="0"/>
              <a:t>.</a:t>
            </a:r>
          </a:p>
          <a:p>
            <a:r>
              <a:rPr lang="en-US" dirty="0" err="1" smtClean="0"/>
              <a:t>Secara</a:t>
            </a:r>
            <a:r>
              <a:rPr lang="en-US" dirty="0" smtClean="0"/>
              <a:t> </a:t>
            </a:r>
            <a:r>
              <a:rPr lang="en-US" dirty="0" err="1" smtClean="0"/>
              <a:t>implementasi</a:t>
            </a:r>
            <a:r>
              <a:rPr lang="en-US" dirty="0" smtClean="0"/>
              <a:t> di </a:t>
            </a:r>
            <a:r>
              <a:rPr lang="en-US" dirty="0" err="1" smtClean="0"/>
              <a:t>dalam</a:t>
            </a:r>
            <a:r>
              <a:rPr lang="en-US" dirty="0" smtClean="0"/>
              <a:t> </a:t>
            </a:r>
            <a:r>
              <a:rPr lang="en-US" dirty="0" err="1" smtClean="0"/>
              <a:t>naskah</a:t>
            </a:r>
            <a:r>
              <a:rPr lang="en-US" dirty="0" smtClean="0"/>
              <a:t> </a:t>
            </a:r>
            <a:r>
              <a:rPr lang="en-US" dirty="0" err="1" smtClean="0"/>
              <a:t>terkandung</a:t>
            </a:r>
            <a:r>
              <a:rPr lang="en-US" dirty="0" smtClean="0"/>
              <a:t> </a:t>
            </a:r>
            <a:r>
              <a:rPr lang="en-US" dirty="0" err="1" smtClean="0"/>
              <a:t>pengaruh</a:t>
            </a:r>
            <a:r>
              <a:rPr lang="en-US" dirty="0" smtClean="0"/>
              <a:t> </a:t>
            </a:r>
            <a:r>
              <a:rPr lang="en-US" dirty="0" err="1" smtClean="0"/>
              <a:t>tiga</a:t>
            </a:r>
            <a:r>
              <a:rPr lang="en-US" dirty="0" smtClean="0"/>
              <a:t> </a:t>
            </a:r>
            <a:r>
              <a:rPr lang="en-US" dirty="0" err="1" smtClean="0"/>
              <a:t>ajaran</a:t>
            </a:r>
            <a:r>
              <a:rPr lang="en-US" dirty="0" smtClean="0"/>
              <a:t> </a:t>
            </a:r>
            <a:r>
              <a:rPr lang="en-US" dirty="0" err="1" smtClean="0"/>
              <a:t>Jawa</a:t>
            </a:r>
            <a:r>
              <a:rPr lang="en-US" dirty="0" smtClean="0"/>
              <a:t>, Hindu, </a:t>
            </a:r>
            <a:r>
              <a:rPr lang="en-US" dirty="0" err="1" smtClean="0"/>
              <a:t>dan</a:t>
            </a:r>
            <a:r>
              <a:rPr lang="en-US" dirty="0" smtClean="0"/>
              <a:t> Buddha. *</a:t>
            </a:r>
            <a:r>
              <a:rPr lang="en-US" sz="2600" dirty="0" smtClean="0"/>
              <a:t>(</a:t>
            </a:r>
            <a:r>
              <a:rPr lang="en-US" sz="2600" i="1" dirty="0" err="1" smtClean="0"/>
              <a:t>Sinkritisme</a:t>
            </a:r>
            <a:r>
              <a:rPr lang="en-US" sz="2600" i="1" dirty="0" smtClean="0"/>
              <a:t>= </a:t>
            </a:r>
            <a:r>
              <a:rPr lang="en-US" sz="2600" i="1" dirty="0" err="1" smtClean="0"/>
              <a:t>kombinasi</a:t>
            </a:r>
            <a:r>
              <a:rPr lang="en-US" sz="2600" i="1" dirty="0" smtClean="0"/>
              <a:t> </a:t>
            </a:r>
            <a:r>
              <a:rPr lang="en-US" sz="2600" i="1" dirty="0" err="1" smtClean="0"/>
              <a:t>segala</a:t>
            </a:r>
            <a:r>
              <a:rPr lang="en-US" sz="2600" i="1" dirty="0" smtClean="0"/>
              <a:t> </a:t>
            </a:r>
            <a:r>
              <a:rPr lang="en-US" sz="2600" i="1" dirty="0" err="1" smtClean="0"/>
              <a:t>unsur</a:t>
            </a:r>
            <a:r>
              <a:rPr lang="en-US" sz="2600" i="1" dirty="0" smtClean="0"/>
              <a:t> </a:t>
            </a:r>
            <a:r>
              <a:rPr lang="en-US" sz="2600" i="1" dirty="0" err="1" smtClean="0"/>
              <a:t>dari</a:t>
            </a:r>
            <a:r>
              <a:rPr lang="en-US" sz="2600" i="1" dirty="0" smtClean="0"/>
              <a:t> </a:t>
            </a:r>
            <a:r>
              <a:rPr lang="en-US" sz="2600" i="1" dirty="0" err="1" smtClean="0"/>
              <a:t>beberapa</a:t>
            </a:r>
            <a:r>
              <a:rPr lang="en-US" sz="2600" i="1" dirty="0" smtClean="0"/>
              <a:t> agama </a:t>
            </a:r>
            <a:r>
              <a:rPr lang="en-US" sz="2600" i="1" dirty="0" err="1" smtClean="0"/>
              <a:t>atau</a:t>
            </a:r>
            <a:r>
              <a:rPr lang="en-US" sz="2600" i="1" dirty="0" smtClean="0"/>
              <a:t> </a:t>
            </a:r>
            <a:r>
              <a:rPr lang="en-US" sz="2600" i="1" dirty="0" err="1" smtClean="0"/>
              <a:t>kepercayaan</a:t>
            </a:r>
            <a:r>
              <a:rPr lang="en-US" sz="2600" i="1" dirty="0" smtClean="0"/>
              <a:t> yang </a:t>
            </a:r>
            <a:r>
              <a:rPr lang="en-US" sz="2600" i="1" dirty="0" err="1" smtClean="0"/>
              <a:t>berbeda</a:t>
            </a:r>
            <a:r>
              <a:rPr lang="en-US" sz="2600" i="1" dirty="0" smtClean="0"/>
              <a:t>, </a:t>
            </a:r>
            <a:r>
              <a:rPr lang="en-US" sz="2600" i="1" dirty="0" err="1" smtClean="0"/>
              <a:t>kemudian</a:t>
            </a:r>
            <a:r>
              <a:rPr lang="en-US" sz="2600" i="1" dirty="0" smtClean="0"/>
              <a:t> </a:t>
            </a:r>
            <a:r>
              <a:rPr lang="en-US" sz="2600" i="1" dirty="0" err="1" smtClean="0"/>
              <a:t>terpadu</a:t>
            </a:r>
            <a:r>
              <a:rPr lang="en-US" sz="2600" i="1" dirty="0" smtClean="0"/>
              <a:t> </a:t>
            </a:r>
            <a:r>
              <a:rPr lang="en-US" sz="2600" i="1" dirty="0" err="1" smtClean="0"/>
              <a:t>menjadi</a:t>
            </a:r>
            <a:r>
              <a:rPr lang="en-US" sz="2600" i="1" dirty="0" smtClean="0"/>
              <a:t> </a:t>
            </a:r>
            <a:r>
              <a:rPr lang="en-US" sz="2600" i="1" dirty="0" err="1" smtClean="0"/>
              <a:t>satu</a:t>
            </a:r>
            <a:r>
              <a:rPr lang="en-US" sz="2600" i="1" dirty="0" smtClean="0"/>
              <a:t> yang </a:t>
            </a:r>
            <a:r>
              <a:rPr lang="en-US" sz="2600" i="1" dirty="0" err="1" smtClean="0"/>
              <a:t>kemudian</a:t>
            </a:r>
            <a:r>
              <a:rPr lang="en-US" sz="2600" i="1" dirty="0" smtClean="0"/>
              <a:t> </a:t>
            </a:r>
            <a:r>
              <a:rPr lang="en-US" sz="2600" i="1" dirty="0" err="1" smtClean="0"/>
              <a:t>merupakan</a:t>
            </a:r>
            <a:r>
              <a:rPr lang="en-US" sz="2600" i="1" dirty="0" smtClean="0"/>
              <a:t> agama </a:t>
            </a:r>
            <a:r>
              <a:rPr lang="en-US" sz="2600" i="1" dirty="0" err="1" smtClean="0"/>
              <a:t>atau</a:t>
            </a:r>
            <a:r>
              <a:rPr lang="en-US" sz="2600" i="1" dirty="0" smtClean="0"/>
              <a:t> </a:t>
            </a:r>
            <a:r>
              <a:rPr lang="en-US" sz="2600" i="1" dirty="0" err="1" smtClean="0"/>
              <a:t>kepercayaan</a:t>
            </a:r>
            <a:r>
              <a:rPr lang="en-US" sz="2600" i="1" dirty="0" smtClean="0"/>
              <a:t> </a:t>
            </a:r>
            <a:r>
              <a:rPr lang="en-US" sz="2600" i="1" dirty="0" err="1" smtClean="0"/>
              <a:t>versi</a:t>
            </a:r>
            <a:r>
              <a:rPr lang="en-US" sz="2600" i="1" dirty="0" smtClean="0"/>
              <a:t> </a:t>
            </a:r>
            <a:r>
              <a:rPr lang="en-US" sz="2600" i="1" dirty="0" err="1" smtClean="0"/>
              <a:t>baru</a:t>
            </a:r>
            <a:r>
              <a:rPr lang="en-US" sz="2600" i="1" dirty="0" smtClean="0"/>
              <a:t>)</a:t>
            </a:r>
          </a:p>
          <a:p>
            <a:r>
              <a:rPr lang="en-US" dirty="0" err="1" smtClean="0"/>
              <a:t>Identifikasi</a:t>
            </a:r>
            <a:r>
              <a:rPr lang="en-US" dirty="0" smtClean="0"/>
              <a:t> </a:t>
            </a:r>
            <a:r>
              <a:rPr lang="en-US" dirty="0" err="1" smtClean="0"/>
              <a:t>kepercayaan</a:t>
            </a:r>
            <a:r>
              <a:rPr lang="en-US" dirty="0" smtClean="0"/>
              <a:t> </a:t>
            </a:r>
            <a:r>
              <a:rPr lang="en-US" dirty="0" err="1" smtClean="0"/>
              <a:t>dalam</a:t>
            </a:r>
            <a:r>
              <a:rPr lang="en-US" dirty="0" smtClean="0"/>
              <a:t> </a:t>
            </a:r>
            <a:r>
              <a:rPr lang="en-US" dirty="0" err="1" smtClean="0"/>
              <a:t>naskah</a:t>
            </a:r>
            <a:r>
              <a:rPr lang="en-US" dirty="0" smtClean="0"/>
              <a:t>; </a:t>
            </a:r>
            <a:r>
              <a:rPr lang="en-US" dirty="0" err="1" smtClean="0"/>
              <a:t>keJawaan</a:t>
            </a:r>
            <a:r>
              <a:rPr lang="en-US" dirty="0" smtClean="0"/>
              <a:t> </a:t>
            </a:r>
            <a:r>
              <a:rPr lang="en-US" dirty="0" err="1" smtClean="0"/>
              <a:t>lebih</a:t>
            </a:r>
            <a:r>
              <a:rPr lang="en-US" dirty="0" smtClean="0"/>
              <a:t> </a:t>
            </a:r>
            <a:r>
              <a:rPr lang="en-US" dirty="0" err="1" smtClean="0"/>
              <a:t>pada</a:t>
            </a:r>
            <a:r>
              <a:rPr lang="en-US" dirty="0" smtClean="0"/>
              <a:t> </a:t>
            </a:r>
            <a:r>
              <a:rPr lang="en-US" dirty="0" err="1" smtClean="0"/>
              <a:t>jalan</a:t>
            </a:r>
            <a:r>
              <a:rPr lang="en-US" dirty="0" smtClean="0"/>
              <a:t> </a:t>
            </a:r>
            <a:r>
              <a:rPr lang="en-US" dirty="0" err="1" smtClean="0"/>
              <a:t>cerita</a:t>
            </a:r>
            <a:r>
              <a:rPr lang="en-US" dirty="0" smtClean="0"/>
              <a:t>, </a:t>
            </a:r>
            <a:r>
              <a:rPr lang="en-US" dirty="0" err="1" smtClean="0"/>
              <a:t>keHinduan</a:t>
            </a:r>
            <a:r>
              <a:rPr lang="en-US" dirty="0" smtClean="0"/>
              <a:t> </a:t>
            </a:r>
            <a:r>
              <a:rPr lang="en-US" dirty="0" err="1" smtClean="0"/>
              <a:t>pada</a:t>
            </a:r>
            <a:r>
              <a:rPr lang="en-US" dirty="0" smtClean="0"/>
              <a:t> </a:t>
            </a:r>
            <a:r>
              <a:rPr lang="en-US" dirty="0" err="1" smtClean="0"/>
              <a:t>tokoh-tokohnya</a:t>
            </a:r>
            <a:r>
              <a:rPr lang="en-US" dirty="0" smtClean="0"/>
              <a:t>, </a:t>
            </a:r>
            <a:r>
              <a:rPr lang="en-US" dirty="0" err="1" smtClean="0"/>
              <a:t>keBuddhaan</a:t>
            </a:r>
            <a:r>
              <a:rPr lang="en-US" dirty="0" smtClean="0"/>
              <a:t> </a:t>
            </a:r>
            <a:r>
              <a:rPr lang="en-US" dirty="0" err="1" smtClean="0"/>
              <a:t>pada</a:t>
            </a:r>
            <a:r>
              <a:rPr lang="en-US" dirty="0" smtClean="0"/>
              <a:t> </a:t>
            </a:r>
            <a:r>
              <a:rPr lang="en-US" dirty="0" err="1" smtClean="0"/>
              <a:t>konsep</a:t>
            </a:r>
            <a:r>
              <a:rPr lang="en-US" dirty="0" smtClean="0"/>
              <a:t> </a:t>
            </a:r>
            <a:r>
              <a:rPr lang="en-US" dirty="0" err="1" smtClean="0"/>
              <a:t>ajarannya</a:t>
            </a:r>
            <a:r>
              <a:rPr lang="en-US" dirty="0" smtClean="0"/>
              <a:t>.</a:t>
            </a:r>
            <a:r>
              <a:rPr lang="en-US" dirty="0"/>
              <a:t> </a:t>
            </a:r>
            <a:r>
              <a:rPr lang="en-US" i="1" dirty="0" smtClean="0"/>
              <a:t>(</a:t>
            </a:r>
            <a:r>
              <a:rPr lang="en-US" i="1" dirty="0" err="1" smtClean="0"/>
              <a:t>Pemindahan</a:t>
            </a:r>
            <a:r>
              <a:rPr lang="en-US" i="1" dirty="0" smtClean="0"/>
              <a:t> </a:t>
            </a:r>
            <a:r>
              <a:rPr lang="en-US" i="1" dirty="0" err="1" smtClean="0"/>
              <a:t>Gunung</a:t>
            </a:r>
            <a:r>
              <a:rPr lang="en-US" i="1" dirty="0" smtClean="0"/>
              <a:t> </a:t>
            </a:r>
            <a:r>
              <a:rPr lang="en-US" i="1" dirty="0" err="1" smtClean="0"/>
              <a:t>Mahameru</a:t>
            </a:r>
            <a:r>
              <a:rPr lang="en-US" i="1" dirty="0" smtClean="0"/>
              <a:t>)</a:t>
            </a:r>
          </a:p>
        </p:txBody>
      </p:sp>
    </p:spTree>
    <p:extLst>
      <p:ext uri="{BB962C8B-B14F-4D97-AF65-F5344CB8AC3E}">
        <p14:creationId xmlns:p14="http://schemas.microsoft.com/office/powerpoint/2010/main" val="364986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Etika</a:t>
            </a:r>
            <a:r>
              <a:rPr lang="en-US" dirty="0" smtClean="0"/>
              <a:t> </a:t>
            </a:r>
            <a:r>
              <a:rPr lang="en-US" dirty="0" err="1" smtClean="0"/>
              <a:t>dalam</a:t>
            </a:r>
            <a:r>
              <a:rPr lang="en-US" dirty="0" smtClean="0"/>
              <a:t> </a:t>
            </a:r>
            <a:r>
              <a:rPr lang="en-US" dirty="0" err="1" smtClean="0"/>
              <a:t>naskah</a:t>
            </a:r>
            <a:endParaRPr lang="en-US" dirty="0"/>
          </a:p>
        </p:txBody>
      </p:sp>
      <p:sp>
        <p:nvSpPr>
          <p:cNvPr id="3" name="Content Placeholder 2"/>
          <p:cNvSpPr>
            <a:spLocks noGrp="1"/>
          </p:cNvSpPr>
          <p:nvPr>
            <p:ph idx="1"/>
          </p:nvPr>
        </p:nvSpPr>
        <p:spPr>
          <a:xfrm>
            <a:off x="838200" y="1559859"/>
            <a:ext cx="10515600" cy="4617104"/>
          </a:xfrm>
        </p:spPr>
        <p:txBody>
          <a:bodyPr>
            <a:normAutofit lnSpcReduction="10000"/>
          </a:bodyPr>
          <a:lstStyle/>
          <a:p>
            <a:r>
              <a:rPr lang="en-US" dirty="0" err="1" smtClean="0"/>
              <a:t>Diceritakan</a:t>
            </a:r>
            <a:r>
              <a:rPr lang="en-US" dirty="0" smtClean="0"/>
              <a:t> </a:t>
            </a:r>
            <a:r>
              <a:rPr lang="en-US" dirty="0" err="1" smtClean="0"/>
              <a:t>seorang</a:t>
            </a:r>
            <a:r>
              <a:rPr lang="en-US" dirty="0" smtClean="0"/>
              <a:t> </a:t>
            </a:r>
            <a:r>
              <a:rPr lang="en-US" dirty="0" err="1" smtClean="0"/>
              <a:t>brahmana</a:t>
            </a:r>
            <a:r>
              <a:rPr lang="en-US" dirty="0" smtClean="0"/>
              <a:t> </a:t>
            </a:r>
            <a:r>
              <a:rPr lang="en-US" dirty="0" err="1" smtClean="0"/>
              <a:t>berasal</a:t>
            </a:r>
            <a:r>
              <a:rPr lang="en-US" dirty="0" smtClean="0"/>
              <a:t> </a:t>
            </a:r>
            <a:r>
              <a:rPr lang="en-US" dirty="0" err="1" smtClean="0"/>
              <a:t>dari</a:t>
            </a:r>
            <a:r>
              <a:rPr lang="en-US" dirty="0" smtClean="0"/>
              <a:t> India yang </a:t>
            </a:r>
            <a:r>
              <a:rPr lang="en-US" dirty="0" err="1" smtClean="0"/>
              <a:t>bernama</a:t>
            </a:r>
            <a:r>
              <a:rPr lang="en-US" dirty="0" smtClean="0"/>
              <a:t> </a:t>
            </a:r>
            <a:r>
              <a:rPr lang="en-US" dirty="0" err="1" smtClean="0"/>
              <a:t>Teken-wuwung</a:t>
            </a:r>
            <a:r>
              <a:rPr lang="en-US" dirty="0" smtClean="0"/>
              <a:t>, </a:t>
            </a:r>
            <a:r>
              <a:rPr lang="en-US" dirty="0" err="1" smtClean="0"/>
              <a:t>ikut</a:t>
            </a:r>
            <a:r>
              <a:rPr lang="en-US" dirty="0" smtClean="0"/>
              <a:t> </a:t>
            </a:r>
            <a:r>
              <a:rPr lang="en-US" dirty="0" err="1" smtClean="0"/>
              <a:t>pada</a:t>
            </a:r>
            <a:r>
              <a:rPr lang="en-US" dirty="0" smtClean="0"/>
              <a:t> </a:t>
            </a:r>
            <a:r>
              <a:rPr lang="en-US" dirty="0" err="1" smtClean="0"/>
              <a:t>saat</a:t>
            </a:r>
            <a:r>
              <a:rPr lang="en-US" dirty="0" smtClean="0"/>
              <a:t> </a:t>
            </a:r>
            <a:r>
              <a:rPr lang="en-US" dirty="0" err="1" smtClean="0"/>
              <a:t>pemindahan</a:t>
            </a:r>
            <a:r>
              <a:rPr lang="en-US" dirty="0" smtClean="0"/>
              <a:t> </a:t>
            </a:r>
            <a:r>
              <a:rPr lang="en-US" dirty="0" err="1" smtClean="0"/>
              <a:t>gunung</a:t>
            </a:r>
            <a:r>
              <a:rPr lang="en-US" dirty="0" smtClean="0"/>
              <a:t> </a:t>
            </a:r>
            <a:r>
              <a:rPr lang="en-US" dirty="0" err="1"/>
              <a:t>M</a:t>
            </a:r>
            <a:r>
              <a:rPr lang="en-US" dirty="0" err="1" smtClean="0"/>
              <a:t>ahameru</a:t>
            </a:r>
            <a:r>
              <a:rPr lang="en-US" dirty="0" smtClean="0"/>
              <a:t>.</a:t>
            </a:r>
          </a:p>
          <a:p>
            <a:r>
              <a:rPr lang="en-US" dirty="0" err="1"/>
              <a:t>K</a:t>
            </a:r>
            <a:r>
              <a:rPr lang="en-US" dirty="0" err="1" smtClean="0"/>
              <a:t>etika</a:t>
            </a:r>
            <a:r>
              <a:rPr lang="en-US" dirty="0" smtClean="0"/>
              <a:t> </a:t>
            </a:r>
            <a:r>
              <a:rPr lang="en-US" dirty="0" err="1" smtClean="0"/>
              <a:t>tindakan</a:t>
            </a:r>
            <a:r>
              <a:rPr lang="en-US" dirty="0" smtClean="0"/>
              <a:t> sang </a:t>
            </a:r>
            <a:r>
              <a:rPr lang="en-US" dirty="0" err="1" smtClean="0"/>
              <a:t>brahmana</a:t>
            </a:r>
            <a:r>
              <a:rPr lang="en-US" dirty="0" smtClean="0"/>
              <a:t> </a:t>
            </a:r>
            <a:r>
              <a:rPr lang="en-US" dirty="0" err="1" smtClean="0"/>
              <a:t>menyalahi</a:t>
            </a:r>
            <a:r>
              <a:rPr lang="en-US" dirty="0" smtClean="0"/>
              <a:t> </a:t>
            </a:r>
            <a:r>
              <a:rPr lang="en-US" dirty="0" err="1" smtClean="0"/>
              <a:t>tatanan</a:t>
            </a:r>
            <a:r>
              <a:rPr lang="en-US" dirty="0" smtClean="0"/>
              <a:t> </a:t>
            </a:r>
            <a:r>
              <a:rPr lang="en-US" dirty="0" err="1" smtClean="0"/>
              <a:t>masyarakat</a:t>
            </a:r>
            <a:r>
              <a:rPr lang="en-US" dirty="0" smtClean="0"/>
              <a:t> </a:t>
            </a:r>
            <a:r>
              <a:rPr lang="en-US" dirty="0" err="1" smtClean="0"/>
              <a:t>dan</a:t>
            </a:r>
            <a:r>
              <a:rPr lang="en-US" dirty="0" smtClean="0"/>
              <a:t> </a:t>
            </a:r>
            <a:r>
              <a:rPr lang="en-US" dirty="0" err="1" smtClean="0"/>
              <a:t>lingkungan</a:t>
            </a:r>
            <a:r>
              <a:rPr lang="en-US" dirty="0" smtClean="0"/>
              <a:t> </a:t>
            </a:r>
            <a:r>
              <a:rPr lang="en-US" dirty="0" err="1" smtClean="0"/>
              <a:t>setempat</a:t>
            </a:r>
            <a:r>
              <a:rPr lang="en-US" dirty="0" smtClean="0"/>
              <a:t>, </a:t>
            </a:r>
            <a:r>
              <a:rPr lang="en-US" dirty="0" err="1" smtClean="0"/>
              <a:t>maka</a:t>
            </a:r>
            <a:r>
              <a:rPr lang="en-US" dirty="0" smtClean="0"/>
              <a:t> </a:t>
            </a:r>
            <a:r>
              <a:rPr lang="en-US" dirty="0" err="1" smtClean="0"/>
              <a:t>ia</a:t>
            </a:r>
            <a:r>
              <a:rPr lang="en-US" dirty="0" smtClean="0"/>
              <a:t> </a:t>
            </a:r>
            <a:r>
              <a:rPr lang="en-US" dirty="0" err="1" smtClean="0"/>
              <a:t>harus</a:t>
            </a:r>
            <a:r>
              <a:rPr lang="en-US" dirty="0" smtClean="0"/>
              <a:t> </a:t>
            </a:r>
            <a:r>
              <a:rPr lang="en-US" dirty="0" err="1" smtClean="0"/>
              <a:t>menyesuaikan</a:t>
            </a:r>
            <a:r>
              <a:rPr lang="en-US" dirty="0" smtClean="0"/>
              <a:t> </a:t>
            </a:r>
            <a:r>
              <a:rPr lang="en-US" dirty="0" err="1" smtClean="0"/>
              <a:t>diri</a:t>
            </a:r>
            <a:r>
              <a:rPr lang="en-US" dirty="0" smtClean="0"/>
              <a:t> </a:t>
            </a:r>
            <a:r>
              <a:rPr lang="en-US" dirty="0" err="1" smtClean="0"/>
              <a:t>dengan</a:t>
            </a:r>
            <a:r>
              <a:rPr lang="en-US" dirty="0" smtClean="0"/>
              <a:t> </a:t>
            </a:r>
            <a:r>
              <a:rPr lang="en-US" dirty="0" err="1" smtClean="0"/>
              <a:t>budaya</a:t>
            </a:r>
            <a:r>
              <a:rPr lang="en-US" dirty="0" smtClean="0"/>
              <a:t> yang </a:t>
            </a:r>
            <a:r>
              <a:rPr lang="en-US" dirty="0" err="1" smtClean="0"/>
              <a:t>berada</a:t>
            </a:r>
            <a:r>
              <a:rPr lang="en-US" dirty="0" smtClean="0"/>
              <a:t> di </a:t>
            </a:r>
            <a:r>
              <a:rPr lang="en-US" dirty="0" err="1" smtClean="0"/>
              <a:t>lingkungan</a:t>
            </a:r>
            <a:r>
              <a:rPr lang="en-US" dirty="0" smtClean="0"/>
              <a:t> </a:t>
            </a:r>
            <a:r>
              <a:rPr lang="en-US" dirty="0" err="1" smtClean="0"/>
              <a:t>tempat</a:t>
            </a:r>
            <a:r>
              <a:rPr lang="en-US" dirty="0" smtClean="0"/>
              <a:t> </a:t>
            </a:r>
            <a:r>
              <a:rPr lang="en-US" dirty="0" err="1" smtClean="0"/>
              <a:t>tinggalnya</a:t>
            </a:r>
            <a:r>
              <a:rPr lang="en-US" dirty="0" smtClean="0"/>
              <a:t> (</a:t>
            </a:r>
            <a:r>
              <a:rPr lang="en-US" dirty="0" err="1" smtClean="0"/>
              <a:t>Jawa</a:t>
            </a:r>
            <a:r>
              <a:rPr lang="en-US" dirty="0" smtClean="0"/>
              <a:t>).</a:t>
            </a:r>
          </a:p>
          <a:p>
            <a:r>
              <a:rPr lang="en-US" dirty="0" err="1" smtClean="0"/>
              <a:t>Tatanan</a:t>
            </a:r>
            <a:r>
              <a:rPr lang="en-US" dirty="0" smtClean="0"/>
              <a:t> </a:t>
            </a:r>
            <a:r>
              <a:rPr lang="en-US" dirty="0" err="1" smtClean="0"/>
              <a:t>masyarakat</a:t>
            </a:r>
            <a:r>
              <a:rPr lang="en-US" dirty="0" smtClean="0"/>
              <a:t> yang </a:t>
            </a:r>
            <a:r>
              <a:rPr lang="en-US" dirty="0" err="1" smtClean="0"/>
              <a:t>disesuaikan</a:t>
            </a:r>
            <a:r>
              <a:rPr lang="en-US" dirty="0" smtClean="0"/>
              <a:t> </a:t>
            </a:r>
            <a:r>
              <a:rPr lang="en-US" dirty="0" err="1" smtClean="0"/>
              <a:t>ialah</a:t>
            </a:r>
            <a:r>
              <a:rPr lang="en-US" dirty="0" smtClean="0"/>
              <a:t> sang </a:t>
            </a:r>
            <a:r>
              <a:rPr lang="en-US" dirty="0" err="1" smtClean="0"/>
              <a:t>brahmana</a:t>
            </a:r>
            <a:r>
              <a:rPr lang="en-US" dirty="0" smtClean="0"/>
              <a:t> yang </a:t>
            </a:r>
            <a:r>
              <a:rPr lang="en-US" dirty="0" err="1" smtClean="0"/>
              <a:t>disucikan</a:t>
            </a:r>
            <a:r>
              <a:rPr lang="en-US" dirty="0" smtClean="0"/>
              <a:t> </a:t>
            </a:r>
            <a:r>
              <a:rPr lang="en-US" dirty="0" err="1" smtClean="0"/>
              <a:t>kembali</a:t>
            </a:r>
            <a:r>
              <a:rPr lang="en-US" dirty="0" smtClean="0"/>
              <a:t> </a:t>
            </a:r>
            <a:r>
              <a:rPr lang="en-US" dirty="0" err="1" smtClean="0"/>
              <a:t>oleh</a:t>
            </a:r>
            <a:r>
              <a:rPr lang="en-US" dirty="0" smtClean="0"/>
              <a:t> </a:t>
            </a:r>
            <a:r>
              <a:rPr lang="en-US" dirty="0" err="1" smtClean="0"/>
              <a:t>pendeta</a:t>
            </a:r>
            <a:r>
              <a:rPr lang="en-US" dirty="0" smtClean="0"/>
              <a:t> </a:t>
            </a:r>
            <a:r>
              <a:rPr lang="en-US" dirty="0" err="1" smtClean="0"/>
              <a:t>Siwa</a:t>
            </a:r>
            <a:r>
              <a:rPr lang="en-US" dirty="0" smtClean="0"/>
              <a:t> </a:t>
            </a:r>
            <a:r>
              <a:rPr lang="en-US" dirty="0" err="1" smtClean="0"/>
              <a:t>sebagai</a:t>
            </a:r>
            <a:r>
              <a:rPr lang="en-US" dirty="0" smtClean="0"/>
              <a:t> </a:t>
            </a:r>
            <a:r>
              <a:rPr lang="en-US" dirty="0" err="1" smtClean="0"/>
              <a:t>seorang</a:t>
            </a:r>
            <a:r>
              <a:rPr lang="en-US" dirty="0" smtClean="0"/>
              <a:t> </a:t>
            </a:r>
            <a:r>
              <a:rPr lang="en-US" dirty="0" err="1" smtClean="0"/>
              <a:t>wiku</a:t>
            </a:r>
            <a:r>
              <a:rPr lang="en-US" dirty="0" smtClean="0"/>
              <a:t> di </a:t>
            </a:r>
            <a:r>
              <a:rPr lang="en-US" dirty="0" err="1" smtClean="0"/>
              <a:t>tanah</a:t>
            </a:r>
            <a:r>
              <a:rPr lang="en-US" dirty="0" smtClean="0"/>
              <a:t> </a:t>
            </a:r>
            <a:r>
              <a:rPr lang="en-US" dirty="0" err="1" smtClean="0"/>
              <a:t>Jawa</a:t>
            </a:r>
            <a:r>
              <a:rPr lang="en-US" dirty="0" smtClean="0"/>
              <a:t> </a:t>
            </a:r>
            <a:r>
              <a:rPr lang="en-US" dirty="0" err="1" smtClean="0"/>
              <a:t>dengan</a:t>
            </a:r>
            <a:r>
              <a:rPr lang="en-US" dirty="0" smtClean="0"/>
              <a:t> </a:t>
            </a:r>
            <a:r>
              <a:rPr lang="en-US" dirty="0" err="1" smtClean="0"/>
              <a:t>berganti</a:t>
            </a:r>
            <a:r>
              <a:rPr lang="en-US" dirty="0" smtClean="0"/>
              <a:t> </a:t>
            </a:r>
            <a:r>
              <a:rPr lang="en-US" dirty="0" err="1" smtClean="0"/>
              <a:t>nama</a:t>
            </a:r>
            <a:r>
              <a:rPr lang="en-US" dirty="0" smtClean="0"/>
              <a:t> </a:t>
            </a:r>
            <a:r>
              <a:rPr lang="en-US" dirty="0" err="1" smtClean="0"/>
              <a:t>Sidayogi</a:t>
            </a:r>
            <a:r>
              <a:rPr lang="en-US" dirty="0" smtClean="0"/>
              <a:t>.</a:t>
            </a:r>
          </a:p>
          <a:p>
            <a:r>
              <a:rPr lang="en-US" dirty="0" err="1" smtClean="0"/>
              <a:t>Pada</a:t>
            </a:r>
            <a:r>
              <a:rPr lang="en-US" dirty="0" smtClean="0"/>
              <a:t> </a:t>
            </a:r>
            <a:r>
              <a:rPr lang="en-US" dirty="0" err="1" smtClean="0"/>
              <a:t>tatanan</a:t>
            </a:r>
            <a:r>
              <a:rPr lang="en-US" dirty="0" smtClean="0"/>
              <a:t> </a:t>
            </a:r>
            <a:r>
              <a:rPr lang="en-US" dirty="0" err="1" smtClean="0"/>
              <a:t>lingkungan</a:t>
            </a:r>
            <a:r>
              <a:rPr lang="en-US" dirty="0" smtClean="0"/>
              <a:t>, sang brahma </a:t>
            </a:r>
            <a:r>
              <a:rPr lang="en-US" dirty="0" err="1" smtClean="0"/>
              <a:t>tidak</a:t>
            </a:r>
            <a:r>
              <a:rPr lang="en-US" dirty="0" smtClean="0"/>
              <a:t> </a:t>
            </a:r>
            <a:r>
              <a:rPr lang="en-US" dirty="0" err="1" smtClean="0"/>
              <a:t>diperkenankan</a:t>
            </a:r>
            <a:r>
              <a:rPr lang="en-US" dirty="0" smtClean="0"/>
              <a:t> </a:t>
            </a:r>
            <a:r>
              <a:rPr lang="en-US" dirty="0" err="1" smtClean="0"/>
              <a:t>dan</a:t>
            </a:r>
            <a:r>
              <a:rPr lang="en-US" dirty="0" smtClean="0"/>
              <a:t> </a:t>
            </a:r>
            <a:r>
              <a:rPr lang="en-US" dirty="0" err="1" smtClean="0"/>
              <a:t>dilarang</a:t>
            </a:r>
            <a:r>
              <a:rPr lang="en-US" dirty="0" smtClean="0"/>
              <a:t> </a:t>
            </a:r>
            <a:r>
              <a:rPr lang="en-US" dirty="0" err="1" smtClean="0"/>
              <a:t>keras</a:t>
            </a:r>
            <a:r>
              <a:rPr lang="en-US" dirty="0" smtClean="0"/>
              <a:t> </a:t>
            </a:r>
            <a:r>
              <a:rPr lang="en-US" dirty="0" err="1" smtClean="0"/>
              <a:t>membuang</a:t>
            </a:r>
            <a:r>
              <a:rPr lang="en-US" dirty="0" smtClean="0"/>
              <a:t> </a:t>
            </a:r>
            <a:r>
              <a:rPr lang="en-US" dirty="0" err="1" smtClean="0"/>
              <a:t>limbah</a:t>
            </a:r>
            <a:r>
              <a:rPr lang="en-US" dirty="0" smtClean="0"/>
              <a:t> </a:t>
            </a:r>
            <a:r>
              <a:rPr lang="en-US" dirty="0" err="1" smtClean="0"/>
              <a:t>tumbuhnya</a:t>
            </a:r>
            <a:r>
              <a:rPr lang="en-US" dirty="0" smtClean="0"/>
              <a:t> yang </a:t>
            </a:r>
            <a:r>
              <a:rPr lang="en-US" dirty="0" err="1" smtClean="0"/>
              <a:t>mengotori</a:t>
            </a:r>
            <a:r>
              <a:rPr lang="en-US" dirty="0" smtClean="0"/>
              <a:t> </a:t>
            </a:r>
            <a:r>
              <a:rPr lang="en-US" dirty="0" err="1" smtClean="0"/>
              <a:t>aliran</a:t>
            </a:r>
            <a:r>
              <a:rPr lang="en-US" dirty="0" smtClean="0"/>
              <a:t> </a:t>
            </a:r>
            <a:r>
              <a:rPr lang="en-US" dirty="0" err="1" smtClean="0"/>
              <a:t>sungai</a:t>
            </a:r>
            <a:r>
              <a:rPr lang="en-US" dirty="0" smtClean="0"/>
              <a:t> </a:t>
            </a:r>
            <a:r>
              <a:rPr lang="en-US" dirty="0" err="1" smtClean="0"/>
              <a:t>dari</a:t>
            </a:r>
            <a:r>
              <a:rPr lang="en-US" dirty="0" smtClean="0"/>
              <a:t> </a:t>
            </a:r>
            <a:r>
              <a:rPr lang="en-US" dirty="0" err="1" smtClean="0"/>
              <a:t>pegunungan</a:t>
            </a:r>
            <a:r>
              <a:rPr lang="en-US" dirty="0" smtClean="0"/>
              <a:t> (</a:t>
            </a:r>
            <a:r>
              <a:rPr lang="en-US" dirty="0" err="1" smtClean="0"/>
              <a:t>tidak</a:t>
            </a:r>
            <a:r>
              <a:rPr lang="en-US" dirty="0" smtClean="0"/>
              <a:t> </a:t>
            </a:r>
            <a:r>
              <a:rPr lang="en-US" dirty="0" err="1" smtClean="0"/>
              <a:t>pada</a:t>
            </a:r>
            <a:r>
              <a:rPr lang="en-US" dirty="0" smtClean="0"/>
              <a:t> </a:t>
            </a:r>
            <a:r>
              <a:rPr lang="en-US" dirty="0" err="1" smtClean="0"/>
              <a:t>tempatnya</a:t>
            </a:r>
            <a:r>
              <a:rPr lang="en-US" dirty="0" smtClean="0"/>
              <a:t>(</a:t>
            </a:r>
            <a:r>
              <a:rPr lang="en-US" dirty="0" err="1" smtClean="0"/>
              <a:t>buang</a:t>
            </a:r>
            <a:r>
              <a:rPr lang="en-US" dirty="0" smtClean="0"/>
              <a:t> air </a:t>
            </a:r>
            <a:r>
              <a:rPr lang="en-US" dirty="0" err="1" smtClean="0"/>
              <a:t>besar</a:t>
            </a:r>
            <a:r>
              <a:rPr lang="en-US" dirty="0" smtClean="0"/>
              <a:t>)) </a:t>
            </a:r>
            <a:r>
              <a:rPr lang="en-US" dirty="0" err="1" smtClean="0"/>
              <a:t>ke</a:t>
            </a:r>
            <a:r>
              <a:rPr lang="en-US" dirty="0" smtClean="0"/>
              <a:t> </a:t>
            </a:r>
            <a:r>
              <a:rPr lang="en-US" dirty="0" err="1" smtClean="0"/>
              <a:t>daerah</a:t>
            </a:r>
            <a:r>
              <a:rPr lang="en-US" dirty="0" smtClean="0"/>
              <a:t> yang </a:t>
            </a:r>
            <a:r>
              <a:rPr lang="en-US" dirty="0" err="1" smtClean="0"/>
              <a:t>lebih</a:t>
            </a:r>
            <a:r>
              <a:rPr lang="en-US" dirty="0" smtClean="0"/>
              <a:t> </a:t>
            </a:r>
            <a:r>
              <a:rPr lang="en-US" dirty="0" err="1" smtClean="0"/>
              <a:t>rendah</a:t>
            </a:r>
            <a:r>
              <a:rPr lang="en-US" dirty="0" smtClean="0"/>
              <a:t> yang di </a:t>
            </a:r>
            <a:r>
              <a:rPr lang="en-US" dirty="0" err="1" smtClean="0"/>
              <a:t>tempati</a:t>
            </a:r>
            <a:r>
              <a:rPr lang="en-US" dirty="0" smtClean="0"/>
              <a:t> </a:t>
            </a:r>
            <a:r>
              <a:rPr lang="en-US" dirty="0" err="1" smtClean="0"/>
              <a:t>penduduk</a:t>
            </a:r>
            <a:r>
              <a:rPr lang="en-US" dirty="0" smtClean="0"/>
              <a:t> </a:t>
            </a:r>
            <a:r>
              <a:rPr lang="en-US" dirty="0" err="1" smtClean="0"/>
              <a:t>desa</a:t>
            </a:r>
            <a:r>
              <a:rPr lang="en-US" dirty="0" smtClean="0"/>
              <a:t>.</a:t>
            </a:r>
          </a:p>
          <a:p>
            <a:endParaRPr lang="en-US" dirty="0" smtClean="0"/>
          </a:p>
          <a:p>
            <a:endParaRPr lang="en-US" dirty="0"/>
          </a:p>
        </p:txBody>
      </p:sp>
    </p:spTree>
    <p:extLst>
      <p:ext uri="{BB962C8B-B14F-4D97-AF65-F5344CB8AC3E}">
        <p14:creationId xmlns:p14="http://schemas.microsoft.com/office/powerpoint/2010/main" val="2721794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4127"/>
          </a:xfrm>
        </p:spPr>
        <p:txBody>
          <a:bodyPr/>
          <a:lstStyle/>
          <a:p>
            <a:r>
              <a:rPr lang="en-US" b="1" dirty="0" err="1" smtClean="0"/>
              <a:t>Petikan</a:t>
            </a:r>
            <a:r>
              <a:rPr lang="en-US" b="1" dirty="0" smtClean="0"/>
              <a:t> </a:t>
            </a:r>
            <a:r>
              <a:rPr lang="en-US" b="1" dirty="0" err="1" smtClean="0"/>
              <a:t>alam</a:t>
            </a:r>
            <a:r>
              <a:rPr lang="en-US" b="1" dirty="0" smtClean="0"/>
              <a:t> </a:t>
            </a:r>
            <a:endParaRPr lang="en-US" b="1" dirty="0"/>
          </a:p>
        </p:txBody>
      </p:sp>
      <p:sp>
        <p:nvSpPr>
          <p:cNvPr id="3" name="Content Placeholder 2"/>
          <p:cNvSpPr>
            <a:spLocks noGrp="1"/>
          </p:cNvSpPr>
          <p:nvPr>
            <p:ph idx="1"/>
          </p:nvPr>
        </p:nvSpPr>
        <p:spPr>
          <a:xfrm>
            <a:off x="838200" y="1624405"/>
            <a:ext cx="10515600" cy="4552558"/>
          </a:xfrm>
        </p:spPr>
        <p:txBody>
          <a:bodyPr/>
          <a:lstStyle/>
          <a:p>
            <a:r>
              <a:rPr lang="en-US" dirty="0"/>
              <a:t>"</a:t>
            </a:r>
            <a:r>
              <a:rPr lang="en-US" dirty="0" err="1"/>
              <a:t>Karena</a:t>
            </a:r>
            <a:r>
              <a:rPr lang="en-US" dirty="0"/>
              <a:t> </a:t>
            </a:r>
            <a:r>
              <a:rPr lang="en-US" dirty="0" err="1" smtClean="0"/>
              <a:t>kemarahan</a:t>
            </a:r>
            <a:r>
              <a:rPr lang="en-US" dirty="0" smtClean="0"/>
              <a:t> </a:t>
            </a:r>
            <a:r>
              <a:rPr lang="en-US" dirty="0" err="1"/>
              <a:t>Bathari</a:t>
            </a:r>
            <a:r>
              <a:rPr lang="en-US" dirty="0"/>
              <a:t> Uma, </a:t>
            </a:r>
            <a:r>
              <a:rPr lang="en-US" dirty="0" err="1"/>
              <a:t>didoronglah</a:t>
            </a:r>
            <a:r>
              <a:rPr lang="en-US" dirty="0"/>
              <a:t> </a:t>
            </a:r>
            <a:r>
              <a:rPr lang="en-US" dirty="0" err="1" smtClean="0"/>
              <a:t>sisi</a:t>
            </a:r>
            <a:r>
              <a:rPr lang="en-US" dirty="0" smtClean="0"/>
              <a:t> </a:t>
            </a:r>
            <a:r>
              <a:rPr lang="en-US" dirty="0" err="1"/>
              <a:t>gunung</a:t>
            </a:r>
            <a:r>
              <a:rPr lang="en-US" dirty="0"/>
              <a:t> </a:t>
            </a:r>
            <a:r>
              <a:rPr lang="en-US" dirty="0" err="1" smtClean="0"/>
              <a:t>Kamput</a:t>
            </a:r>
            <a:r>
              <a:rPr lang="en-US" dirty="0" smtClean="0"/>
              <a:t>, </a:t>
            </a:r>
            <a:r>
              <a:rPr lang="en-US" dirty="0" err="1"/>
              <a:t>tembuslah</a:t>
            </a:r>
            <a:r>
              <a:rPr lang="en-US" dirty="0"/>
              <a:t> </a:t>
            </a:r>
            <a:r>
              <a:rPr lang="en-US" dirty="0" err="1"/>
              <a:t>terus</a:t>
            </a:r>
            <a:r>
              <a:rPr lang="en-US" dirty="0"/>
              <a:t> </a:t>
            </a:r>
            <a:r>
              <a:rPr lang="en-US" dirty="0" err="1"/>
              <a:t>hingga</a:t>
            </a:r>
            <a:r>
              <a:rPr lang="en-US" dirty="0"/>
              <a:t> </a:t>
            </a:r>
            <a:r>
              <a:rPr lang="en-US" dirty="0" err="1"/>
              <a:t>sampai</a:t>
            </a:r>
            <a:r>
              <a:rPr lang="en-US" dirty="0"/>
              <a:t> </a:t>
            </a:r>
            <a:r>
              <a:rPr lang="en-US" dirty="0" err="1"/>
              <a:t>ke</a:t>
            </a:r>
            <a:r>
              <a:rPr lang="en-US" dirty="0"/>
              <a:t> </a:t>
            </a:r>
            <a:r>
              <a:rPr lang="en-US" dirty="0" err="1"/>
              <a:t>lautan</a:t>
            </a:r>
            <a:r>
              <a:rPr lang="en-US" dirty="0"/>
              <a:t> Selatan, </a:t>
            </a:r>
            <a:r>
              <a:rPr lang="en-US" dirty="0" err="1"/>
              <a:t>sampai</a:t>
            </a:r>
            <a:r>
              <a:rPr lang="en-US" dirty="0"/>
              <a:t> </a:t>
            </a:r>
            <a:r>
              <a:rPr lang="en-US" dirty="0" err="1"/>
              <a:t>tumbuh</a:t>
            </a:r>
            <a:r>
              <a:rPr lang="en-US" dirty="0"/>
              <a:t> </a:t>
            </a:r>
            <a:r>
              <a:rPr lang="en-US" dirty="0" err="1"/>
              <a:t>lebat</a:t>
            </a:r>
            <a:r>
              <a:rPr lang="en-US" dirty="0"/>
              <a:t> </a:t>
            </a:r>
            <a:r>
              <a:rPr lang="en-US" dirty="0" err="1"/>
              <a:t>daunnya</a:t>
            </a:r>
            <a:r>
              <a:rPr lang="en-US" dirty="0"/>
              <a:t>. </a:t>
            </a:r>
            <a:r>
              <a:rPr lang="en-US" dirty="0" err="1"/>
              <a:t>Oleh</a:t>
            </a:r>
            <a:r>
              <a:rPr lang="en-US" dirty="0"/>
              <a:t> </a:t>
            </a:r>
            <a:r>
              <a:rPr lang="en-US" dirty="0" err="1"/>
              <a:t>sebab</a:t>
            </a:r>
            <a:r>
              <a:rPr lang="en-US" dirty="0"/>
              <a:t> </a:t>
            </a:r>
            <a:r>
              <a:rPr lang="en-US" dirty="0" err="1"/>
              <a:t>itu</a:t>
            </a:r>
            <a:r>
              <a:rPr lang="en-US" dirty="0"/>
              <a:t>, </a:t>
            </a:r>
            <a:r>
              <a:rPr lang="en-US" dirty="0" err="1"/>
              <a:t>mengalirlah</a:t>
            </a:r>
            <a:r>
              <a:rPr lang="en-US" dirty="0"/>
              <a:t> air </a:t>
            </a:r>
            <a:r>
              <a:rPr lang="en-US" dirty="0" err="1"/>
              <a:t>gunung</a:t>
            </a:r>
            <a:r>
              <a:rPr lang="en-US" dirty="0"/>
              <a:t> </a:t>
            </a:r>
            <a:r>
              <a:rPr lang="en-US" dirty="0" err="1"/>
              <a:t>Kamput</a:t>
            </a:r>
            <a:r>
              <a:rPr lang="en-US" dirty="0"/>
              <a:t> </a:t>
            </a:r>
            <a:r>
              <a:rPr lang="en-US" dirty="0" err="1"/>
              <a:t>mematikan</a:t>
            </a:r>
            <a:r>
              <a:rPr lang="en-US" dirty="0"/>
              <a:t> </a:t>
            </a:r>
            <a:r>
              <a:rPr lang="en-US" dirty="0" err="1"/>
              <a:t>umat</a:t>
            </a:r>
            <a:r>
              <a:rPr lang="en-US" dirty="0"/>
              <a:t> </a:t>
            </a:r>
            <a:r>
              <a:rPr lang="en-US" dirty="0" err="1"/>
              <a:t>manusia</a:t>
            </a:r>
            <a:r>
              <a:rPr lang="en-US" dirty="0"/>
              <a:t>". </a:t>
            </a:r>
          </a:p>
          <a:p>
            <a:r>
              <a:rPr lang="en-US" dirty="0"/>
              <a:t>"</a:t>
            </a:r>
            <a:r>
              <a:rPr lang="en-US" dirty="0" err="1"/>
              <a:t>Berwujudlah</a:t>
            </a:r>
            <a:r>
              <a:rPr lang="en-US" dirty="0"/>
              <a:t> </a:t>
            </a:r>
            <a:r>
              <a:rPr lang="en-US" dirty="0" err="1"/>
              <a:t>dia</a:t>
            </a:r>
            <a:r>
              <a:rPr lang="en-US" dirty="0"/>
              <a:t> </a:t>
            </a:r>
            <a:r>
              <a:rPr lang="en-US" dirty="0" err="1"/>
              <a:t>putra</a:t>
            </a:r>
            <a:r>
              <a:rPr lang="en-US" dirty="0"/>
              <a:t> </a:t>
            </a:r>
            <a:r>
              <a:rPr lang="en-US" dirty="0" err="1"/>
              <a:t>dewa</a:t>
            </a:r>
            <a:r>
              <a:rPr lang="en-US" dirty="0"/>
              <a:t> </a:t>
            </a:r>
            <a:r>
              <a:rPr lang="en-US" dirty="0" err="1"/>
              <a:t>sangat</a:t>
            </a:r>
            <a:r>
              <a:rPr lang="en-US" dirty="0"/>
              <a:t> </a:t>
            </a:r>
            <a:r>
              <a:rPr lang="en-US" dirty="0" err="1"/>
              <a:t>tampan</a:t>
            </a:r>
            <a:r>
              <a:rPr lang="en-US" dirty="0"/>
              <a:t>, </a:t>
            </a:r>
            <a:r>
              <a:rPr lang="en-US" dirty="0" err="1"/>
              <a:t>kemudian</a:t>
            </a:r>
            <a:r>
              <a:rPr lang="en-US" dirty="0"/>
              <a:t> </a:t>
            </a:r>
            <a:r>
              <a:rPr lang="en-US" dirty="0" err="1"/>
              <a:t>bernama</a:t>
            </a:r>
            <a:r>
              <a:rPr lang="en-US" dirty="0"/>
              <a:t> </a:t>
            </a:r>
            <a:r>
              <a:rPr lang="en-US" dirty="0" err="1"/>
              <a:t>Dewa</a:t>
            </a:r>
            <a:r>
              <a:rPr lang="en-US" dirty="0"/>
              <a:t> Putra. </a:t>
            </a:r>
            <a:r>
              <a:rPr lang="en-US" dirty="0" err="1"/>
              <a:t>Dia</a:t>
            </a:r>
            <a:r>
              <a:rPr lang="en-US" dirty="0"/>
              <a:t> </a:t>
            </a:r>
            <a:r>
              <a:rPr lang="en-US" dirty="0" err="1"/>
              <a:t>mengatur</a:t>
            </a:r>
            <a:r>
              <a:rPr lang="en-US" dirty="0"/>
              <a:t> </a:t>
            </a:r>
            <a:r>
              <a:rPr lang="en-US" dirty="0" err="1"/>
              <a:t>seluruh</a:t>
            </a:r>
            <a:r>
              <a:rPr lang="en-US" dirty="0"/>
              <a:t> </a:t>
            </a:r>
            <a:r>
              <a:rPr lang="en-US" dirty="0" err="1"/>
              <a:t>alam</a:t>
            </a:r>
            <a:r>
              <a:rPr lang="en-US" dirty="0"/>
              <a:t>. </a:t>
            </a:r>
            <a:r>
              <a:rPr lang="en-US" dirty="0" err="1"/>
              <a:t>Dibendunglah</a:t>
            </a:r>
            <a:r>
              <a:rPr lang="en-US" dirty="0"/>
              <a:t> </a:t>
            </a:r>
            <a:r>
              <a:rPr lang="en-US" dirty="0" err="1"/>
              <a:t>kemarahan</a:t>
            </a:r>
            <a:r>
              <a:rPr lang="en-US" dirty="0"/>
              <a:t> </a:t>
            </a:r>
            <a:r>
              <a:rPr lang="en-US" dirty="0" err="1"/>
              <a:t>Bathari</a:t>
            </a:r>
            <a:r>
              <a:rPr lang="en-US" dirty="0"/>
              <a:t>, </a:t>
            </a:r>
            <a:r>
              <a:rPr lang="en-US" dirty="0" err="1"/>
              <a:t>menggenang</a:t>
            </a:r>
            <a:r>
              <a:rPr lang="en-US" dirty="0"/>
              <a:t> </a:t>
            </a:r>
            <a:r>
              <a:rPr lang="en-US" dirty="0" err="1"/>
              <a:t>menjadi</a:t>
            </a:r>
            <a:r>
              <a:rPr lang="en-US" dirty="0"/>
              <a:t> </a:t>
            </a:r>
            <a:r>
              <a:rPr lang="en-US" dirty="0" err="1"/>
              <a:t>telaga</a:t>
            </a:r>
            <a:r>
              <a:rPr lang="en-US" dirty="0"/>
              <a:t> (</a:t>
            </a:r>
            <a:r>
              <a:rPr lang="en-US" i="1" dirty="0" err="1"/>
              <a:t>mengembang</a:t>
            </a:r>
            <a:r>
              <a:rPr lang="en-US" i="1" dirty="0"/>
              <a:t> </a:t>
            </a:r>
            <a:r>
              <a:rPr lang="en-US" i="1" dirty="0" err="1"/>
              <a:t>malaga</a:t>
            </a:r>
            <a:r>
              <a:rPr lang="en-US" dirty="0"/>
              <a:t>), </a:t>
            </a:r>
            <a:r>
              <a:rPr lang="en-US" dirty="0" err="1"/>
              <a:t>menjadi</a:t>
            </a:r>
            <a:r>
              <a:rPr lang="en-US" dirty="0"/>
              <a:t> </a:t>
            </a:r>
            <a:r>
              <a:rPr lang="en-US" dirty="0" err="1"/>
              <a:t>danau</a:t>
            </a:r>
            <a:r>
              <a:rPr lang="en-US" dirty="0"/>
              <a:t> di </a:t>
            </a:r>
            <a:r>
              <a:rPr lang="en-US" dirty="0" err="1"/>
              <a:t>Gunung</a:t>
            </a:r>
            <a:r>
              <a:rPr lang="en-US" dirty="0"/>
              <a:t> </a:t>
            </a:r>
            <a:r>
              <a:rPr lang="en-US" dirty="0" err="1" smtClean="0"/>
              <a:t>Kamput</a:t>
            </a:r>
            <a:r>
              <a:rPr lang="en-US" dirty="0"/>
              <a:t>.</a:t>
            </a:r>
          </a:p>
        </p:txBody>
      </p:sp>
    </p:spTree>
    <p:extLst>
      <p:ext uri="{BB962C8B-B14F-4D97-AF65-F5344CB8AC3E}">
        <p14:creationId xmlns:p14="http://schemas.microsoft.com/office/powerpoint/2010/main" val="419675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638"/>
            <a:ext cx="10515600" cy="225910"/>
          </a:xfrm>
        </p:spPr>
        <p:txBody>
          <a:bodyPr>
            <a:normAutofit fontScale="90000"/>
          </a:bodyPr>
          <a:lstStyle/>
          <a:p>
            <a:endParaRPr lang="en-US" dirty="0"/>
          </a:p>
        </p:txBody>
      </p:sp>
      <p:sp>
        <p:nvSpPr>
          <p:cNvPr id="3" name="Content Placeholder 2"/>
          <p:cNvSpPr>
            <a:spLocks noGrp="1"/>
          </p:cNvSpPr>
          <p:nvPr>
            <p:ph idx="1"/>
          </p:nvPr>
        </p:nvSpPr>
        <p:spPr>
          <a:xfrm>
            <a:off x="838200" y="193639"/>
            <a:ext cx="10515600" cy="5983324"/>
          </a:xfrm>
        </p:spPr>
        <p:txBody>
          <a:bodyPr>
            <a:noAutofit/>
          </a:bodyPr>
          <a:lstStyle/>
          <a:p>
            <a:pPr marL="0" indent="0" algn="ctr">
              <a:buNone/>
            </a:pPr>
            <a:r>
              <a:rPr lang="en-US" sz="3200" dirty="0" err="1" smtClean="0"/>
              <a:t>Kisah</a:t>
            </a:r>
            <a:r>
              <a:rPr lang="en-US" sz="3200" dirty="0" smtClean="0"/>
              <a:t> </a:t>
            </a:r>
            <a:r>
              <a:rPr lang="en-US" sz="3200" dirty="0" err="1" smtClean="0"/>
              <a:t>tersebut</a:t>
            </a:r>
            <a:r>
              <a:rPr lang="en-US" sz="3200" dirty="0" smtClean="0"/>
              <a:t> </a:t>
            </a:r>
            <a:r>
              <a:rPr lang="en-US" sz="3200" dirty="0" err="1" smtClean="0"/>
              <a:t>menggambarkan</a:t>
            </a:r>
            <a:r>
              <a:rPr lang="en-US" sz="3200" dirty="0" smtClean="0"/>
              <a:t> </a:t>
            </a:r>
            <a:r>
              <a:rPr lang="en-US" sz="3200" dirty="0" err="1" smtClean="0"/>
              <a:t>hubungan</a:t>
            </a:r>
            <a:r>
              <a:rPr lang="en-US" sz="3200" dirty="0" smtClean="0"/>
              <a:t> </a:t>
            </a:r>
            <a:r>
              <a:rPr lang="en-US" sz="3200" dirty="0" err="1" smtClean="0"/>
              <a:t>makrokosmos</a:t>
            </a:r>
            <a:r>
              <a:rPr lang="en-US" sz="3200" dirty="0" smtClean="0"/>
              <a:t> </a:t>
            </a:r>
            <a:r>
              <a:rPr lang="en-US" sz="3200" dirty="0" err="1" smtClean="0"/>
              <a:t>dan</a:t>
            </a:r>
            <a:r>
              <a:rPr lang="en-US" sz="3200" dirty="0" smtClean="0"/>
              <a:t> </a:t>
            </a:r>
            <a:r>
              <a:rPr lang="en-US" sz="3200" dirty="0" err="1" smtClean="0"/>
              <a:t>mikrokosmos</a:t>
            </a:r>
            <a:r>
              <a:rPr lang="en-US" sz="3200" dirty="0" smtClean="0"/>
              <a:t> </a:t>
            </a:r>
            <a:r>
              <a:rPr lang="en-US" sz="3200" dirty="0" err="1" smtClean="0"/>
              <a:t>serta</a:t>
            </a:r>
            <a:r>
              <a:rPr lang="en-US" sz="3200" dirty="0" smtClean="0"/>
              <a:t> </a:t>
            </a:r>
            <a:r>
              <a:rPr lang="en-US" sz="3200" dirty="0" err="1" smtClean="0"/>
              <a:t>akulturasi</a:t>
            </a:r>
            <a:r>
              <a:rPr lang="en-US" sz="3200" dirty="0" smtClean="0"/>
              <a:t> </a:t>
            </a:r>
            <a:r>
              <a:rPr lang="en-US" sz="3200" dirty="0" err="1" smtClean="0"/>
              <a:t>budaya</a:t>
            </a:r>
            <a:r>
              <a:rPr lang="en-US" sz="3200" dirty="0" smtClean="0"/>
              <a:t> </a:t>
            </a:r>
            <a:r>
              <a:rPr lang="en-US" sz="3200" dirty="0" err="1" smtClean="0"/>
              <a:t>dalam</a:t>
            </a:r>
            <a:r>
              <a:rPr lang="en-US" sz="3200" dirty="0" smtClean="0"/>
              <a:t> </a:t>
            </a:r>
            <a:r>
              <a:rPr lang="en-US" sz="3200" dirty="0" err="1" smtClean="0"/>
              <a:t>sebuah</a:t>
            </a:r>
            <a:r>
              <a:rPr lang="en-US" sz="3200" dirty="0" smtClean="0"/>
              <a:t> </a:t>
            </a:r>
            <a:r>
              <a:rPr lang="en-US" sz="3200" dirty="0" err="1" smtClean="0"/>
              <a:t>keseimbangan</a:t>
            </a:r>
            <a:r>
              <a:rPr lang="en-US" sz="3200" dirty="0" smtClean="0"/>
              <a:t> yang </a:t>
            </a:r>
            <a:r>
              <a:rPr lang="en-US" sz="3200" dirty="0" err="1" smtClean="0"/>
              <a:t>ditata</a:t>
            </a:r>
            <a:r>
              <a:rPr lang="en-US" sz="3200" dirty="0" smtClean="0"/>
              <a:t> demi </a:t>
            </a:r>
            <a:r>
              <a:rPr lang="en-US" sz="3200" dirty="0" err="1" smtClean="0"/>
              <a:t>keselarasan</a:t>
            </a:r>
            <a:r>
              <a:rPr lang="en-US" sz="3200" dirty="0" smtClean="0"/>
              <a:t> </a:t>
            </a:r>
            <a:r>
              <a:rPr lang="en-US" sz="3200" dirty="0" err="1" smtClean="0"/>
              <a:t>kehidupan</a:t>
            </a:r>
            <a:r>
              <a:rPr lang="en-US" sz="3200" dirty="0" smtClean="0"/>
              <a:t>. </a:t>
            </a:r>
            <a:r>
              <a:rPr lang="en-US" sz="3200" dirty="0" err="1" smtClean="0"/>
              <a:t>Gunung</a:t>
            </a:r>
            <a:r>
              <a:rPr lang="en-US" sz="3200" dirty="0" smtClean="0"/>
              <a:t> </a:t>
            </a:r>
            <a:r>
              <a:rPr lang="en-US" sz="3200" dirty="0" err="1" smtClean="0"/>
              <a:t>Mahameru</a:t>
            </a:r>
            <a:r>
              <a:rPr lang="en-US" sz="3200" dirty="0" smtClean="0"/>
              <a:t> </a:t>
            </a:r>
            <a:r>
              <a:rPr lang="en-US" sz="3200" dirty="0" err="1" smtClean="0"/>
              <a:t>sebagai</a:t>
            </a:r>
            <a:r>
              <a:rPr lang="en-US" sz="3200" dirty="0" smtClean="0"/>
              <a:t> </a:t>
            </a:r>
            <a:r>
              <a:rPr lang="en-US" sz="3200" dirty="0" err="1" smtClean="0"/>
              <a:t>titik</a:t>
            </a:r>
            <a:r>
              <a:rPr lang="en-US" sz="3200" dirty="0" smtClean="0"/>
              <a:t> </a:t>
            </a:r>
            <a:r>
              <a:rPr lang="en-US" sz="3200" dirty="0" err="1" smtClean="0"/>
              <a:t>pusat</a:t>
            </a:r>
            <a:r>
              <a:rPr lang="en-US" sz="3200" dirty="0" smtClean="0"/>
              <a:t> </a:t>
            </a:r>
            <a:r>
              <a:rPr lang="en-US" sz="3200" dirty="0" err="1" smtClean="0"/>
              <a:t>alam</a:t>
            </a:r>
            <a:r>
              <a:rPr lang="en-US" sz="3200" dirty="0" smtClean="0"/>
              <a:t> </a:t>
            </a:r>
            <a:r>
              <a:rPr lang="en-US" sz="3200" dirty="0" err="1" smtClean="0"/>
              <a:t>semesta</a:t>
            </a:r>
            <a:r>
              <a:rPr lang="en-US" sz="3200" dirty="0" smtClean="0"/>
              <a:t> </a:t>
            </a:r>
            <a:r>
              <a:rPr lang="en-US" sz="3200" dirty="0" err="1" smtClean="0"/>
              <a:t>dan</a:t>
            </a:r>
            <a:r>
              <a:rPr lang="en-US" sz="3200" dirty="0" smtClean="0"/>
              <a:t> </a:t>
            </a:r>
            <a:r>
              <a:rPr lang="en-US" sz="3200" dirty="0" err="1" smtClean="0"/>
              <a:t>tata</a:t>
            </a:r>
            <a:r>
              <a:rPr lang="en-US" sz="3200" dirty="0" smtClean="0"/>
              <a:t> </a:t>
            </a:r>
            <a:r>
              <a:rPr lang="en-US" sz="3200" dirty="0" err="1" smtClean="0"/>
              <a:t>lingkungan</a:t>
            </a:r>
            <a:r>
              <a:rPr lang="en-US" sz="3200" dirty="0" smtClean="0"/>
              <a:t> </a:t>
            </a:r>
            <a:r>
              <a:rPr lang="en-US" sz="3200" dirty="0" err="1" smtClean="0"/>
              <a:t>hidup</a:t>
            </a:r>
            <a:r>
              <a:rPr lang="en-US" sz="3200" dirty="0" smtClean="0"/>
              <a:t> yang </a:t>
            </a:r>
            <a:r>
              <a:rPr lang="en-US" sz="3200" dirty="0" err="1" smtClean="0"/>
              <a:t>diwakili</a:t>
            </a:r>
            <a:r>
              <a:rPr lang="en-US" sz="3200" dirty="0" smtClean="0"/>
              <a:t> </a:t>
            </a:r>
            <a:r>
              <a:rPr lang="en-US" sz="3200" dirty="0" err="1" smtClean="0"/>
              <a:t>oleh</a:t>
            </a:r>
            <a:r>
              <a:rPr lang="en-US" sz="3200" dirty="0" smtClean="0"/>
              <a:t> </a:t>
            </a:r>
            <a:r>
              <a:rPr lang="en-US" sz="3200" dirty="0" err="1" smtClean="0"/>
              <a:t>sungai</a:t>
            </a:r>
            <a:r>
              <a:rPr lang="en-US" sz="3200" dirty="0" smtClean="0"/>
              <a:t> yang </a:t>
            </a:r>
            <a:r>
              <a:rPr lang="en-US" sz="3200" dirty="0" err="1" smtClean="0"/>
              <a:t>mengalir</a:t>
            </a:r>
            <a:r>
              <a:rPr lang="en-US" sz="3200" dirty="0" smtClean="0"/>
              <a:t> </a:t>
            </a:r>
            <a:r>
              <a:rPr lang="en-US" sz="3200" dirty="0" err="1" smtClean="0"/>
              <a:t>dari</a:t>
            </a:r>
            <a:r>
              <a:rPr lang="en-US" sz="3200" dirty="0" smtClean="0"/>
              <a:t> </a:t>
            </a:r>
            <a:r>
              <a:rPr lang="en-US" sz="3200" dirty="0" err="1" smtClean="0"/>
              <a:t>daerah</a:t>
            </a:r>
            <a:r>
              <a:rPr lang="en-US" sz="3200" dirty="0" smtClean="0"/>
              <a:t> </a:t>
            </a:r>
            <a:r>
              <a:rPr lang="en-US" sz="3200" dirty="0" err="1" smtClean="0"/>
              <a:t>pegunungan</a:t>
            </a:r>
            <a:r>
              <a:rPr lang="en-US" sz="3200" dirty="0" smtClean="0"/>
              <a:t> </a:t>
            </a:r>
            <a:r>
              <a:rPr lang="en-US" sz="3200" dirty="0" err="1" smtClean="0"/>
              <a:t>merupakan</a:t>
            </a:r>
            <a:r>
              <a:rPr lang="en-US" sz="3200" dirty="0" smtClean="0"/>
              <a:t> </a:t>
            </a:r>
            <a:r>
              <a:rPr lang="en-US" sz="3200" dirty="0" err="1" smtClean="0"/>
              <a:t>perwujudan</a:t>
            </a:r>
            <a:r>
              <a:rPr lang="en-US" sz="3200" dirty="0" smtClean="0"/>
              <a:t> </a:t>
            </a:r>
            <a:r>
              <a:rPr lang="en-US" sz="3200" b="1" dirty="0" err="1" smtClean="0"/>
              <a:t>makrokosmos</a:t>
            </a:r>
            <a:r>
              <a:rPr lang="en-US" sz="3200" dirty="0" smtClean="0"/>
              <a:t>. </a:t>
            </a:r>
            <a:r>
              <a:rPr lang="en-US" sz="3200" dirty="0" err="1" smtClean="0"/>
              <a:t>Manusia</a:t>
            </a:r>
            <a:r>
              <a:rPr lang="en-US" sz="3200" dirty="0" smtClean="0"/>
              <a:t> yang </a:t>
            </a:r>
            <a:r>
              <a:rPr lang="en-US" sz="3200" dirty="0" err="1" smtClean="0"/>
              <a:t>berada</a:t>
            </a:r>
            <a:r>
              <a:rPr lang="en-US" sz="3200" dirty="0" smtClean="0"/>
              <a:t> di </a:t>
            </a:r>
            <a:r>
              <a:rPr lang="en-US" sz="3200" dirty="0" err="1" smtClean="0"/>
              <a:t>lingkungan</a:t>
            </a:r>
            <a:r>
              <a:rPr lang="en-US" sz="3200" dirty="0" smtClean="0"/>
              <a:t> </a:t>
            </a:r>
            <a:r>
              <a:rPr lang="en-US" sz="3200" dirty="0" err="1" smtClean="0"/>
              <a:t>itu</a:t>
            </a:r>
            <a:r>
              <a:rPr lang="en-US" sz="3200" dirty="0" smtClean="0"/>
              <a:t> </a:t>
            </a:r>
            <a:r>
              <a:rPr lang="en-US" sz="3200" dirty="0" err="1" smtClean="0"/>
              <a:t>berselaras</a:t>
            </a:r>
            <a:r>
              <a:rPr lang="en-US" sz="3200" dirty="0" smtClean="0"/>
              <a:t> </a:t>
            </a:r>
            <a:r>
              <a:rPr lang="en-US" sz="3200" dirty="0" err="1" smtClean="0"/>
              <a:t>dengan</a:t>
            </a:r>
            <a:r>
              <a:rPr lang="en-US" sz="3200" dirty="0" smtClean="0"/>
              <a:t> </a:t>
            </a:r>
            <a:r>
              <a:rPr lang="en-US" sz="3200" dirty="0" err="1" smtClean="0"/>
              <a:t>keadaan</a:t>
            </a:r>
            <a:r>
              <a:rPr lang="en-US" sz="3200" dirty="0" smtClean="0"/>
              <a:t> </a:t>
            </a:r>
            <a:r>
              <a:rPr lang="en-US" sz="3200" dirty="0" err="1" smtClean="0"/>
              <a:t>sekitar</a:t>
            </a:r>
            <a:r>
              <a:rPr lang="en-US" sz="3200" dirty="0" smtClean="0"/>
              <a:t> agar </a:t>
            </a:r>
            <a:r>
              <a:rPr lang="en-US" sz="3200" dirty="0" err="1" smtClean="0"/>
              <a:t>dapat</a:t>
            </a:r>
            <a:r>
              <a:rPr lang="en-US" sz="3200" dirty="0" smtClean="0"/>
              <a:t> </a:t>
            </a:r>
            <a:r>
              <a:rPr lang="en-US" sz="3200" dirty="0" err="1" smtClean="0"/>
              <a:t>terus</a:t>
            </a:r>
            <a:r>
              <a:rPr lang="en-US" sz="3200" dirty="0" smtClean="0"/>
              <a:t> </a:t>
            </a:r>
            <a:r>
              <a:rPr lang="en-US" sz="3200" dirty="0" err="1" smtClean="0"/>
              <a:t>menjaga</a:t>
            </a:r>
            <a:r>
              <a:rPr lang="en-US" sz="3200" dirty="0" smtClean="0"/>
              <a:t> </a:t>
            </a:r>
            <a:r>
              <a:rPr lang="en-US" sz="3200" dirty="0" err="1" smtClean="0"/>
              <a:t>keseimbangan</a:t>
            </a:r>
            <a:r>
              <a:rPr lang="en-US" sz="3200" dirty="0" smtClean="0"/>
              <a:t> </a:t>
            </a:r>
            <a:r>
              <a:rPr lang="en-US" sz="3200" dirty="0" err="1" smtClean="0"/>
              <a:t>merupakan</a:t>
            </a:r>
            <a:r>
              <a:rPr lang="en-US" sz="3200" dirty="0" smtClean="0"/>
              <a:t> </a:t>
            </a:r>
            <a:r>
              <a:rPr lang="en-US" sz="3200" dirty="0" err="1" smtClean="0"/>
              <a:t>perwujudan</a:t>
            </a:r>
            <a:r>
              <a:rPr lang="en-US" sz="3200" dirty="0" smtClean="0"/>
              <a:t> </a:t>
            </a:r>
            <a:r>
              <a:rPr lang="en-US" sz="3200" dirty="0" err="1" smtClean="0"/>
              <a:t>dari</a:t>
            </a:r>
            <a:r>
              <a:rPr lang="en-US" sz="3200" dirty="0" smtClean="0"/>
              <a:t> </a:t>
            </a:r>
            <a:r>
              <a:rPr lang="en-US" sz="3200" b="1" dirty="0" err="1" smtClean="0"/>
              <a:t>mikrokosmos</a:t>
            </a:r>
            <a:r>
              <a:rPr lang="en-US" sz="3200" dirty="0" smtClean="0"/>
              <a:t>. </a:t>
            </a:r>
            <a:r>
              <a:rPr lang="en-US" sz="3200" dirty="0" err="1" smtClean="0"/>
              <a:t>Hubungan</a:t>
            </a:r>
            <a:r>
              <a:rPr lang="en-US" sz="3200" dirty="0" smtClean="0"/>
              <a:t> </a:t>
            </a:r>
            <a:r>
              <a:rPr lang="en-US" sz="3200" dirty="0" err="1" smtClean="0"/>
              <a:t>timbal</a:t>
            </a:r>
            <a:r>
              <a:rPr lang="en-US" sz="3200" dirty="0" smtClean="0"/>
              <a:t> </a:t>
            </a:r>
            <a:r>
              <a:rPr lang="en-US" sz="3200" dirty="0" err="1" smtClean="0"/>
              <a:t>balik</a:t>
            </a:r>
            <a:r>
              <a:rPr lang="en-US" sz="3200" dirty="0" smtClean="0"/>
              <a:t> </a:t>
            </a:r>
            <a:r>
              <a:rPr lang="en-US" sz="3200" dirty="0" err="1" smtClean="0"/>
              <a:t>ini</a:t>
            </a:r>
            <a:r>
              <a:rPr lang="en-US" sz="3200" dirty="0" smtClean="0"/>
              <a:t> </a:t>
            </a:r>
            <a:r>
              <a:rPr lang="en-US" sz="3200" dirty="0" err="1" smtClean="0"/>
              <a:t>adalah</a:t>
            </a:r>
            <a:r>
              <a:rPr lang="en-US" sz="3200" dirty="0" smtClean="0"/>
              <a:t> </a:t>
            </a:r>
            <a:r>
              <a:rPr lang="en-US" sz="3200" dirty="0" err="1" smtClean="0"/>
              <a:t>penyesuaian</a:t>
            </a:r>
            <a:r>
              <a:rPr lang="en-US" sz="3200" dirty="0" smtClean="0"/>
              <a:t> </a:t>
            </a:r>
            <a:r>
              <a:rPr lang="en-US" sz="3200" dirty="0" err="1" smtClean="0"/>
              <a:t>budaya</a:t>
            </a:r>
            <a:r>
              <a:rPr lang="en-US" sz="3200" dirty="0" smtClean="0"/>
              <a:t> India </a:t>
            </a:r>
            <a:r>
              <a:rPr lang="en-US" sz="3200" dirty="0" err="1" smtClean="0"/>
              <a:t>terhadap</a:t>
            </a:r>
            <a:r>
              <a:rPr lang="en-US" sz="3200" dirty="0" smtClean="0"/>
              <a:t> </a:t>
            </a:r>
            <a:r>
              <a:rPr lang="en-US" sz="3200" dirty="0" err="1" smtClean="0"/>
              <a:t>budaya</a:t>
            </a:r>
            <a:r>
              <a:rPr lang="en-US" sz="3200" dirty="0" smtClean="0"/>
              <a:t> </a:t>
            </a:r>
            <a:r>
              <a:rPr lang="en-US" sz="3200" dirty="0" err="1" smtClean="0"/>
              <a:t>Jawa</a:t>
            </a:r>
            <a:r>
              <a:rPr lang="en-US" sz="3200" dirty="0" smtClean="0"/>
              <a:t> </a:t>
            </a:r>
            <a:r>
              <a:rPr lang="en-US" sz="3200" dirty="0" err="1" smtClean="0"/>
              <a:t>dalam</a:t>
            </a:r>
            <a:r>
              <a:rPr lang="en-US" sz="3200" dirty="0" smtClean="0"/>
              <a:t> </a:t>
            </a:r>
            <a:r>
              <a:rPr lang="en-US" sz="3200" dirty="0" err="1" smtClean="0"/>
              <a:t>konsep</a:t>
            </a:r>
            <a:r>
              <a:rPr lang="en-US" sz="3200" dirty="0" smtClean="0"/>
              <a:t> Hindu, yang </a:t>
            </a:r>
            <a:r>
              <a:rPr lang="en-US" sz="3200" dirty="0" err="1" smtClean="0"/>
              <a:t>diwakili</a:t>
            </a:r>
            <a:r>
              <a:rPr lang="en-US" sz="3200" dirty="0" smtClean="0"/>
              <a:t> </a:t>
            </a:r>
            <a:r>
              <a:rPr lang="en-US" sz="3200" dirty="0" err="1" smtClean="0"/>
              <a:t>oleh</a:t>
            </a:r>
            <a:r>
              <a:rPr lang="en-US" sz="3200" dirty="0" smtClean="0"/>
              <a:t> </a:t>
            </a:r>
            <a:r>
              <a:rPr lang="en-US" sz="3200" dirty="0" err="1" smtClean="0"/>
              <a:t>batara</a:t>
            </a:r>
            <a:r>
              <a:rPr lang="en-US" sz="3200" dirty="0" smtClean="0"/>
              <a:t> </a:t>
            </a:r>
            <a:r>
              <a:rPr lang="en-US" sz="3200" dirty="0" err="1" smtClean="0"/>
              <a:t>Iswara</a:t>
            </a:r>
            <a:r>
              <a:rPr lang="en-US" sz="3200" dirty="0" smtClean="0"/>
              <a:t> </a:t>
            </a:r>
            <a:r>
              <a:rPr lang="en-US" sz="3200" dirty="0" err="1" smtClean="0"/>
              <a:t>sebagai</a:t>
            </a:r>
            <a:r>
              <a:rPr lang="en-US" sz="3200" dirty="0" smtClean="0"/>
              <a:t> </a:t>
            </a:r>
            <a:r>
              <a:rPr lang="en-US" sz="3200" dirty="0" err="1" smtClean="0"/>
              <a:t>pendeta</a:t>
            </a:r>
            <a:r>
              <a:rPr lang="en-US" sz="3200" dirty="0" smtClean="0"/>
              <a:t> </a:t>
            </a:r>
            <a:r>
              <a:rPr lang="en-US" sz="3200" dirty="0" err="1" smtClean="0"/>
              <a:t>penganut</a:t>
            </a:r>
            <a:r>
              <a:rPr lang="en-US" sz="3200" dirty="0" smtClean="0"/>
              <a:t> </a:t>
            </a:r>
            <a:r>
              <a:rPr lang="en-US" sz="3200" dirty="0" err="1" smtClean="0"/>
              <a:t>Siwa</a:t>
            </a:r>
            <a:r>
              <a:rPr lang="en-US" sz="3200" dirty="0" smtClean="0"/>
              <a:t> yang </a:t>
            </a:r>
            <a:r>
              <a:rPr lang="en-US" sz="3200" dirty="0" err="1" smtClean="0"/>
              <a:t>memberikan</a:t>
            </a:r>
            <a:r>
              <a:rPr lang="en-US" sz="3200" dirty="0" smtClean="0"/>
              <a:t> </a:t>
            </a:r>
            <a:r>
              <a:rPr lang="en-US" sz="3200" dirty="0" err="1" smtClean="0"/>
              <a:t>kesempurnaan</a:t>
            </a:r>
            <a:r>
              <a:rPr lang="en-US" sz="3200" dirty="0" smtClean="0"/>
              <a:t> </a:t>
            </a:r>
            <a:r>
              <a:rPr lang="en-US" sz="3200" dirty="0" err="1" smtClean="0"/>
              <a:t>pada</a:t>
            </a:r>
            <a:r>
              <a:rPr lang="en-US" sz="3200" dirty="0" smtClean="0"/>
              <a:t> sang </a:t>
            </a:r>
            <a:r>
              <a:rPr lang="en-US" sz="3200" dirty="0" err="1" smtClean="0"/>
              <a:t>brahmana</a:t>
            </a:r>
            <a:r>
              <a:rPr lang="en-US" sz="3200" dirty="0" smtClean="0"/>
              <a:t> </a:t>
            </a:r>
            <a:r>
              <a:rPr lang="en-US" sz="3200" dirty="0" err="1" smtClean="0"/>
              <a:t>setelah</a:t>
            </a:r>
            <a:r>
              <a:rPr lang="en-US" sz="3200" dirty="0" smtClean="0"/>
              <a:t> </a:t>
            </a:r>
            <a:r>
              <a:rPr lang="en-US" sz="3200" dirty="0" err="1" smtClean="0"/>
              <a:t>disucikan</a:t>
            </a:r>
            <a:r>
              <a:rPr lang="en-US" sz="3200" dirty="0" smtClean="0"/>
              <a:t> </a:t>
            </a:r>
            <a:r>
              <a:rPr lang="en-US" sz="3200" dirty="0" err="1" smtClean="0"/>
              <a:t>berganti</a:t>
            </a:r>
            <a:r>
              <a:rPr lang="en-US" sz="3200" dirty="0" smtClean="0"/>
              <a:t> </a:t>
            </a:r>
            <a:r>
              <a:rPr lang="en-US" sz="3200" dirty="0" err="1" smtClean="0"/>
              <a:t>nama</a:t>
            </a:r>
            <a:r>
              <a:rPr lang="en-US" sz="3200" dirty="0" smtClean="0"/>
              <a:t> </a:t>
            </a:r>
            <a:r>
              <a:rPr lang="en-US" sz="3200" dirty="0" err="1" smtClean="0"/>
              <a:t>dengan</a:t>
            </a:r>
            <a:r>
              <a:rPr lang="en-US" sz="3200" dirty="0" smtClean="0"/>
              <a:t> </a:t>
            </a:r>
            <a:r>
              <a:rPr lang="en-US" sz="3200" dirty="0" err="1" smtClean="0"/>
              <a:t>sebutan</a:t>
            </a:r>
            <a:r>
              <a:rPr lang="en-US" sz="3200" dirty="0" smtClean="0"/>
              <a:t> </a:t>
            </a:r>
            <a:r>
              <a:rPr lang="en-US" sz="3200" dirty="0" err="1" smtClean="0"/>
              <a:t>Sidayogi</a:t>
            </a:r>
            <a:r>
              <a:rPr lang="en-US" sz="3200" dirty="0" smtClean="0"/>
              <a:t>.</a:t>
            </a:r>
            <a:endParaRPr lang="en-US" sz="3200" dirty="0"/>
          </a:p>
        </p:txBody>
      </p:sp>
    </p:spTree>
    <p:extLst>
      <p:ext uri="{BB962C8B-B14F-4D97-AF65-F5344CB8AC3E}">
        <p14:creationId xmlns:p14="http://schemas.microsoft.com/office/powerpoint/2010/main" val="2722717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00580"/>
            <a:ext cx="7273066" cy="592306"/>
          </a:xfrm>
        </p:spPr>
        <p:txBody>
          <a:bodyPr>
            <a:normAutofit/>
          </a:bodyPr>
          <a:lstStyle/>
          <a:p>
            <a:r>
              <a:rPr lang="en-US" sz="2400" b="1" dirty="0" err="1" smtClean="0">
                <a:latin typeface="Adobe Caslon Pro Bold" panose="0205070206050A020403" pitchFamily="18" charset="0"/>
              </a:rPr>
              <a:t>Sanghyang</a:t>
            </a:r>
            <a:r>
              <a:rPr lang="en-US" sz="2400" b="1" dirty="0" smtClean="0">
                <a:latin typeface="Adobe Caslon Pro Bold" panose="0205070206050A020403" pitchFamily="18" charset="0"/>
              </a:rPr>
              <a:t> </a:t>
            </a:r>
            <a:r>
              <a:rPr lang="en-US" sz="2400" b="1" dirty="0" err="1" smtClean="0">
                <a:latin typeface="Adobe Caslon Pro Bold" panose="0205070206050A020403" pitchFamily="18" charset="0"/>
              </a:rPr>
              <a:t>Siksakanda</a:t>
            </a:r>
            <a:r>
              <a:rPr lang="en-US" sz="2400" b="1" dirty="0" smtClean="0">
                <a:latin typeface="Adobe Caslon Pro Bold" panose="0205070206050A020403" pitchFamily="18" charset="0"/>
              </a:rPr>
              <a:t> Ng </a:t>
            </a:r>
            <a:r>
              <a:rPr lang="en-US" sz="2400" b="1" dirty="0" err="1" smtClean="0">
                <a:latin typeface="Adobe Caslon Pro Bold" panose="0205070206050A020403" pitchFamily="18" charset="0"/>
              </a:rPr>
              <a:t>Karesian</a:t>
            </a:r>
            <a:r>
              <a:rPr lang="en-US" sz="2400" b="1" dirty="0" smtClean="0">
                <a:latin typeface="Adobe Caslon Pro Bold" panose="0205070206050A020403" pitchFamily="18" charset="0"/>
              </a:rPr>
              <a:t>. </a:t>
            </a:r>
            <a:r>
              <a:rPr lang="en-US" sz="2400" b="1" i="1" dirty="0" smtClean="0">
                <a:latin typeface="Adobe Caslon Pro Bold" panose="0205070206050A020403" pitchFamily="18" charset="0"/>
              </a:rPr>
              <a:t>1440 S (1518 M)</a:t>
            </a:r>
            <a:endParaRPr lang="en-US" sz="2400" b="1" i="1" dirty="0">
              <a:latin typeface="Adobe Caslon Pro Bold" panose="0205070206050A020403" pitchFamily="18" charset="0"/>
            </a:endParaRPr>
          </a:p>
        </p:txBody>
      </p:sp>
      <p:sp>
        <p:nvSpPr>
          <p:cNvPr id="3" name="Content Placeholder 2"/>
          <p:cNvSpPr>
            <a:spLocks noGrp="1"/>
          </p:cNvSpPr>
          <p:nvPr>
            <p:ph idx="1"/>
          </p:nvPr>
        </p:nvSpPr>
        <p:spPr>
          <a:xfrm>
            <a:off x="559397" y="1000461"/>
            <a:ext cx="11048103" cy="5443370"/>
          </a:xfrm>
        </p:spPr>
        <p:txBody>
          <a:bodyPr>
            <a:normAutofit lnSpcReduction="10000"/>
          </a:bodyPr>
          <a:lstStyle/>
          <a:p>
            <a:r>
              <a:rPr lang="en-US" dirty="0" err="1" smtClean="0"/>
              <a:t>Naskah</a:t>
            </a:r>
            <a:r>
              <a:rPr lang="en-US" dirty="0" smtClean="0"/>
              <a:t> </a:t>
            </a:r>
            <a:r>
              <a:rPr lang="en-US" dirty="0" err="1" smtClean="0"/>
              <a:t>Sunda</a:t>
            </a:r>
            <a:r>
              <a:rPr lang="en-US" dirty="0" smtClean="0"/>
              <a:t> yang </a:t>
            </a:r>
            <a:r>
              <a:rPr lang="en-US" dirty="0" err="1" smtClean="0"/>
              <a:t>memberikan</a:t>
            </a:r>
            <a:r>
              <a:rPr lang="en-US" dirty="0" smtClean="0"/>
              <a:t> </a:t>
            </a:r>
            <a:r>
              <a:rPr lang="en-US" dirty="0" err="1" smtClean="0"/>
              <a:t>aturan</a:t>
            </a:r>
            <a:r>
              <a:rPr lang="en-US" dirty="0" smtClean="0"/>
              <a:t>, </a:t>
            </a:r>
            <a:r>
              <a:rPr lang="en-US" dirty="0" err="1" smtClean="0"/>
              <a:t>tuntunan</a:t>
            </a:r>
            <a:r>
              <a:rPr lang="en-US" dirty="0" smtClean="0"/>
              <a:t> </a:t>
            </a:r>
            <a:r>
              <a:rPr lang="en-US" dirty="0" err="1" smtClean="0"/>
              <a:t>ajaran</a:t>
            </a:r>
            <a:r>
              <a:rPr lang="en-US" dirty="0" smtClean="0"/>
              <a:t> agama </a:t>
            </a:r>
            <a:r>
              <a:rPr lang="en-US" dirty="0" err="1" smtClean="0"/>
              <a:t>dan</a:t>
            </a:r>
            <a:r>
              <a:rPr lang="en-US" dirty="0" smtClean="0"/>
              <a:t> </a:t>
            </a:r>
            <a:r>
              <a:rPr lang="en-US" dirty="0" err="1" smtClean="0"/>
              <a:t>moralitas</a:t>
            </a:r>
            <a:r>
              <a:rPr lang="en-US" dirty="0" smtClean="0"/>
              <a:t>.</a:t>
            </a:r>
          </a:p>
          <a:p>
            <a:r>
              <a:rPr lang="en-US" dirty="0" smtClean="0"/>
              <a:t>“</a:t>
            </a:r>
            <a:r>
              <a:rPr lang="en-US" dirty="0" err="1" smtClean="0"/>
              <a:t>Siapa</a:t>
            </a:r>
            <a:r>
              <a:rPr lang="en-US" dirty="0" smtClean="0"/>
              <a:t> yang </a:t>
            </a:r>
            <a:r>
              <a:rPr lang="en-US" dirty="0" err="1" smtClean="0"/>
              <a:t>hendak</a:t>
            </a:r>
            <a:r>
              <a:rPr lang="en-US" dirty="0" smtClean="0"/>
              <a:t> </a:t>
            </a:r>
            <a:r>
              <a:rPr lang="en-US" dirty="0" err="1" smtClean="0"/>
              <a:t>menegakkan</a:t>
            </a:r>
            <a:r>
              <a:rPr lang="en-US" dirty="0" smtClean="0"/>
              <a:t> </a:t>
            </a:r>
            <a:r>
              <a:rPr lang="en-US" dirty="0" err="1" smtClean="0"/>
              <a:t>sasanakreta</a:t>
            </a:r>
            <a:r>
              <a:rPr lang="en-US" dirty="0" smtClean="0"/>
              <a:t>, agar </a:t>
            </a:r>
            <a:r>
              <a:rPr lang="en-US" dirty="0" err="1" smtClean="0"/>
              <a:t>dapat</a:t>
            </a:r>
            <a:r>
              <a:rPr lang="en-US" dirty="0" smtClean="0"/>
              <a:t> lama </a:t>
            </a:r>
            <a:r>
              <a:rPr lang="en-US" dirty="0" err="1" smtClean="0"/>
              <a:t>hidup</a:t>
            </a:r>
            <a:r>
              <a:rPr lang="en-US" dirty="0" smtClean="0"/>
              <a:t>, lama </a:t>
            </a:r>
            <a:r>
              <a:rPr lang="en-US" dirty="0" err="1" smtClean="0"/>
              <a:t>berjaya</a:t>
            </a:r>
            <a:r>
              <a:rPr lang="en-US" dirty="0" smtClean="0"/>
              <a:t>, </a:t>
            </a:r>
            <a:r>
              <a:rPr lang="en-US" dirty="0" err="1" smtClean="0"/>
              <a:t>ternak</a:t>
            </a:r>
            <a:r>
              <a:rPr lang="en-US" dirty="0" smtClean="0"/>
              <a:t> </a:t>
            </a:r>
            <a:r>
              <a:rPr lang="en-US" dirty="0" err="1" smtClean="0"/>
              <a:t>berbiak</a:t>
            </a:r>
            <a:r>
              <a:rPr lang="en-US" dirty="0" smtClean="0"/>
              <a:t>, </a:t>
            </a:r>
            <a:r>
              <a:rPr lang="en-US" dirty="0" err="1" smtClean="0"/>
              <a:t>tanaman</a:t>
            </a:r>
            <a:r>
              <a:rPr lang="en-US" dirty="0" smtClean="0"/>
              <a:t> </a:t>
            </a:r>
            <a:r>
              <a:rPr lang="en-US" dirty="0" err="1" smtClean="0"/>
              <a:t>subur</a:t>
            </a:r>
            <a:r>
              <a:rPr lang="en-US" dirty="0" smtClean="0"/>
              <a:t>, </a:t>
            </a:r>
            <a:r>
              <a:rPr lang="en-US" dirty="0" err="1" smtClean="0"/>
              <a:t>selalu</a:t>
            </a:r>
            <a:r>
              <a:rPr lang="en-US" dirty="0" smtClean="0"/>
              <a:t> </a:t>
            </a:r>
            <a:r>
              <a:rPr lang="en-US" dirty="0" err="1" smtClean="0"/>
              <a:t>unggul</a:t>
            </a:r>
            <a:r>
              <a:rPr lang="en-US" dirty="0" smtClean="0"/>
              <a:t> </a:t>
            </a:r>
            <a:r>
              <a:rPr lang="en-US" dirty="0" err="1" smtClean="0"/>
              <a:t>dalam</a:t>
            </a:r>
            <a:r>
              <a:rPr lang="en-US" dirty="0" smtClean="0"/>
              <a:t> </a:t>
            </a:r>
            <a:r>
              <a:rPr lang="en-US" dirty="0" err="1" smtClean="0"/>
              <a:t>perang</a:t>
            </a:r>
            <a:r>
              <a:rPr lang="en-US" dirty="0" smtClean="0"/>
              <a:t>, (</a:t>
            </a:r>
            <a:r>
              <a:rPr lang="en-US" dirty="0" err="1" smtClean="0"/>
              <a:t>sumbernya</a:t>
            </a:r>
            <a:r>
              <a:rPr lang="en-US" dirty="0" smtClean="0"/>
              <a:t>) </a:t>
            </a:r>
            <a:r>
              <a:rPr lang="en-US" dirty="0" err="1" smtClean="0"/>
              <a:t>terletak</a:t>
            </a:r>
            <a:r>
              <a:rPr lang="en-US" dirty="0" smtClean="0"/>
              <a:t> </a:t>
            </a:r>
            <a:r>
              <a:rPr lang="en-US" dirty="0" err="1" smtClean="0"/>
              <a:t>pada</a:t>
            </a:r>
            <a:r>
              <a:rPr lang="en-US" dirty="0" smtClean="0"/>
              <a:t> orang </a:t>
            </a:r>
            <a:r>
              <a:rPr lang="en-US" dirty="0" err="1" smtClean="0"/>
              <a:t>banyak</a:t>
            </a:r>
            <a:r>
              <a:rPr lang="en-US" dirty="0" smtClean="0"/>
              <a:t>”</a:t>
            </a:r>
          </a:p>
          <a:p>
            <a:r>
              <a:rPr lang="en-US" dirty="0" smtClean="0"/>
              <a:t>“</a:t>
            </a:r>
            <a:r>
              <a:rPr lang="en-US" dirty="0" err="1" smtClean="0"/>
              <a:t>Ini</a:t>
            </a:r>
            <a:r>
              <a:rPr lang="en-US" dirty="0" smtClean="0"/>
              <a:t> </a:t>
            </a:r>
            <a:r>
              <a:rPr lang="en-US" dirty="0" err="1" smtClean="0"/>
              <a:t>untuk</a:t>
            </a:r>
            <a:r>
              <a:rPr lang="en-US" dirty="0" smtClean="0"/>
              <a:t> </a:t>
            </a:r>
            <a:r>
              <a:rPr lang="en-US" dirty="0" err="1" smtClean="0"/>
              <a:t>kita</a:t>
            </a:r>
            <a:r>
              <a:rPr lang="en-US" dirty="0" smtClean="0"/>
              <a:t> </a:t>
            </a:r>
            <a:r>
              <a:rPr lang="en-US" dirty="0" err="1" smtClean="0"/>
              <a:t>menyejahterakan</a:t>
            </a:r>
            <a:r>
              <a:rPr lang="en-US" dirty="0" smtClean="0"/>
              <a:t> </a:t>
            </a:r>
            <a:r>
              <a:rPr lang="en-US" dirty="0" err="1" smtClean="0"/>
              <a:t>dunia</a:t>
            </a:r>
            <a:r>
              <a:rPr lang="en-US" dirty="0" smtClean="0"/>
              <a:t> </a:t>
            </a:r>
            <a:r>
              <a:rPr lang="en-US" dirty="0" err="1" smtClean="0"/>
              <a:t>kehidupan</a:t>
            </a:r>
            <a:r>
              <a:rPr lang="en-US" dirty="0" smtClean="0"/>
              <a:t>, </a:t>
            </a:r>
            <a:r>
              <a:rPr lang="en-US" dirty="0" err="1" smtClean="0"/>
              <a:t>bersih</a:t>
            </a:r>
            <a:r>
              <a:rPr lang="en-US" dirty="0" smtClean="0"/>
              <a:t> </a:t>
            </a:r>
            <a:r>
              <a:rPr lang="en-US" dirty="0" err="1" smtClean="0"/>
              <a:t>jalan</a:t>
            </a:r>
            <a:r>
              <a:rPr lang="en-US" dirty="0" smtClean="0"/>
              <a:t>, </a:t>
            </a:r>
            <a:r>
              <a:rPr lang="en-US" dirty="0" err="1" smtClean="0"/>
              <a:t>subur</a:t>
            </a:r>
            <a:r>
              <a:rPr lang="en-US" dirty="0" smtClean="0"/>
              <a:t> </a:t>
            </a:r>
            <a:r>
              <a:rPr lang="en-US" dirty="0" err="1" smtClean="0"/>
              <a:t>tanaman</a:t>
            </a:r>
            <a:r>
              <a:rPr lang="en-US" dirty="0" smtClean="0"/>
              <a:t>, </a:t>
            </a:r>
            <a:r>
              <a:rPr lang="en-US" dirty="0" err="1" smtClean="0"/>
              <a:t>cukup</a:t>
            </a:r>
            <a:r>
              <a:rPr lang="en-US" dirty="0" smtClean="0"/>
              <a:t> </a:t>
            </a:r>
            <a:r>
              <a:rPr lang="en-US" dirty="0" err="1" smtClean="0"/>
              <a:t>sandang</a:t>
            </a:r>
            <a:r>
              <a:rPr lang="en-US" dirty="0" smtClean="0"/>
              <a:t>, </a:t>
            </a:r>
            <a:r>
              <a:rPr lang="en-US" dirty="0" err="1" smtClean="0"/>
              <a:t>bersih</a:t>
            </a:r>
            <a:r>
              <a:rPr lang="en-US" dirty="0" smtClean="0"/>
              <a:t> </a:t>
            </a:r>
            <a:r>
              <a:rPr lang="en-US" dirty="0" err="1" smtClean="0"/>
              <a:t>belakang</a:t>
            </a:r>
            <a:r>
              <a:rPr lang="en-US" dirty="0" smtClean="0"/>
              <a:t> </a:t>
            </a:r>
            <a:r>
              <a:rPr lang="en-US" dirty="0" err="1" smtClean="0"/>
              <a:t>rumah</a:t>
            </a:r>
            <a:r>
              <a:rPr lang="en-US" dirty="0" smtClean="0"/>
              <a:t>, </a:t>
            </a:r>
            <a:r>
              <a:rPr lang="en-US" dirty="0" err="1" smtClean="0"/>
              <a:t>bersih</a:t>
            </a:r>
            <a:r>
              <a:rPr lang="en-US" dirty="0" smtClean="0"/>
              <a:t> </a:t>
            </a:r>
            <a:r>
              <a:rPr lang="en-US" dirty="0" err="1" smtClean="0"/>
              <a:t>halaman</a:t>
            </a:r>
            <a:r>
              <a:rPr lang="en-US" dirty="0" smtClean="0"/>
              <a:t>. </a:t>
            </a:r>
            <a:r>
              <a:rPr lang="en-US" dirty="0" err="1" smtClean="0"/>
              <a:t>Pokoknya</a:t>
            </a:r>
            <a:r>
              <a:rPr lang="en-US" dirty="0" smtClean="0"/>
              <a:t> </a:t>
            </a:r>
            <a:r>
              <a:rPr lang="en-US" dirty="0" err="1" smtClean="0"/>
              <a:t>rumah</a:t>
            </a:r>
            <a:r>
              <a:rPr lang="en-US" dirty="0" smtClean="0"/>
              <a:t> </a:t>
            </a:r>
            <a:r>
              <a:rPr lang="en-US" dirty="0" err="1" smtClean="0"/>
              <a:t>terisi</a:t>
            </a:r>
            <a:r>
              <a:rPr lang="en-US" dirty="0" smtClean="0"/>
              <a:t>, </a:t>
            </a:r>
            <a:r>
              <a:rPr lang="en-US" dirty="0" err="1" smtClean="0"/>
              <a:t>lumbung</a:t>
            </a:r>
            <a:r>
              <a:rPr lang="en-US" dirty="0" smtClean="0"/>
              <a:t> </a:t>
            </a:r>
            <a:r>
              <a:rPr lang="en-US" dirty="0" err="1" smtClean="0"/>
              <a:t>terisi</a:t>
            </a:r>
            <a:r>
              <a:rPr lang="en-US" dirty="0" smtClean="0"/>
              <a:t>, </a:t>
            </a:r>
            <a:r>
              <a:rPr lang="en-US" dirty="0" err="1" smtClean="0"/>
              <a:t>kandang</a:t>
            </a:r>
            <a:r>
              <a:rPr lang="en-US" dirty="0" smtClean="0"/>
              <a:t> </a:t>
            </a:r>
            <a:r>
              <a:rPr lang="en-US" dirty="0" err="1" smtClean="0"/>
              <a:t>ayam</a:t>
            </a:r>
            <a:r>
              <a:rPr lang="en-US" dirty="0" smtClean="0"/>
              <a:t> </a:t>
            </a:r>
            <a:r>
              <a:rPr lang="en-US" dirty="0" err="1" smtClean="0"/>
              <a:t>terisi</a:t>
            </a:r>
            <a:r>
              <a:rPr lang="en-US" dirty="0" smtClean="0"/>
              <a:t>, lading </a:t>
            </a:r>
            <a:r>
              <a:rPr lang="en-US" dirty="0" err="1" smtClean="0"/>
              <a:t>terurus</a:t>
            </a:r>
            <a:r>
              <a:rPr lang="en-US" dirty="0" smtClean="0"/>
              <a:t>, </a:t>
            </a:r>
            <a:r>
              <a:rPr lang="en-US" dirty="0" err="1" smtClean="0"/>
              <a:t>sadapan</a:t>
            </a:r>
            <a:r>
              <a:rPr lang="en-US" dirty="0" smtClean="0"/>
              <a:t> </a:t>
            </a:r>
            <a:r>
              <a:rPr lang="en-US" dirty="0" err="1" smtClean="0"/>
              <a:t>terpelihara</a:t>
            </a:r>
            <a:r>
              <a:rPr lang="en-US" dirty="0" smtClean="0"/>
              <a:t>, </a:t>
            </a:r>
            <a:r>
              <a:rPr lang="en-US" dirty="0" err="1" smtClean="0"/>
              <a:t>panjang</a:t>
            </a:r>
            <a:r>
              <a:rPr lang="en-US" dirty="0" smtClean="0"/>
              <a:t> </a:t>
            </a:r>
            <a:r>
              <a:rPr lang="en-US" dirty="0" err="1" smtClean="0"/>
              <a:t>umur</a:t>
            </a:r>
            <a:r>
              <a:rPr lang="en-US" dirty="0" smtClean="0"/>
              <a:t>, </a:t>
            </a:r>
            <a:r>
              <a:rPr lang="en-US" dirty="0" err="1" smtClean="0"/>
              <a:t>tetep</a:t>
            </a:r>
            <a:r>
              <a:rPr lang="en-US" dirty="0" smtClean="0"/>
              <a:t> </a:t>
            </a:r>
            <a:r>
              <a:rPr lang="en-US" dirty="0" err="1" smtClean="0"/>
              <a:t>sehat</a:t>
            </a:r>
            <a:r>
              <a:rPr lang="en-US" dirty="0" smtClean="0"/>
              <a:t>; (</a:t>
            </a:r>
            <a:r>
              <a:rPr lang="en-US" dirty="0" err="1" smtClean="0"/>
              <a:t>sumbernya</a:t>
            </a:r>
            <a:r>
              <a:rPr lang="en-US" dirty="0" smtClean="0"/>
              <a:t>) </a:t>
            </a:r>
            <a:r>
              <a:rPr lang="en-US" dirty="0" err="1" smtClean="0"/>
              <a:t>terletak</a:t>
            </a:r>
            <a:r>
              <a:rPr lang="en-US" dirty="0" smtClean="0"/>
              <a:t> </a:t>
            </a:r>
            <a:r>
              <a:rPr lang="en-US" dirty="0" err="1" smtClean="0"/>
              <a:t>pada</a:t>
            </a:r>
            <a:r>
              <a:rPr lang="en-US" dirty="0" smtClean="0"/>
              <a:t> </a:t>
            </a:r>
            <a:r>
              <a:rPr lang="en-US" dirty="0" err="1" smtClean="0"/>
              <a:t>manusia</a:t>
            </a:r>
            <a:r>
              <a:rPr lang="en-US" dirty="0" smtClean="0"/>
              <a:t> </a:t>
            </a:r>
            <a:r>
              <a:rPr lang="en-US" dirty="0" err="1" smtClean="0"/>
              <a:t>sedunia</a:t>
            </a:r>
            <a:r>
              <a:rPr lang="en-US" dirty="0" smtClean="0"/>
              <a:t>”.</a:t>
            </a:r>
          </a:p>
          <a:p>
            <a:r>
              <a:rPr lang="en-US" dirty="0" smtClean="0"/>
              <a:t>“</a:t>
            </a:r>
            <a:r>
              <a:rPr lang="en-US" dirty="0" err="1" smtClean="0"/>
              <a:t>Pelengkap</a:t>
            </a:r>
            <a:r>
              <a:rPr lang="en-US" dirty="0" smtClean="0"/>
              <a:t> </a:t>
            </a:r>
            <a:r>
              <a:rPr lang="en-US" dirty="0" err="1" smtClean="0"/>
              <a:t>dalam</a:t>
            </a:r>
            <a:r>
              <a:rPr lang="en-US" dirty="0" smtClean="0"/>
              <a:t> </a:t>
            </a:r>
            <a:r>
              <a:rPr lang="en-US" dirty="0" err="1" smtClean="0"/>
              <a:t>kehidupan</a:t>
            </a:r>
            <a:r>
              <a:rPr lang="en-US" dirty="0" smtClean="0"/>
              <a:t>: </a:t>
            </a:r>
            <a:r>
              <a:rPr lang="en-US" dirty="0" err="1" smtClean="0"/>
              <a:t>rumput</a:t>
            </a:r>
            <a:r>
              <a:rPr lang="en-US" dirty="0" smtClean="0"/>
              <a:t>, </a:t>
            </a:r>
            <a:r>
              <a:rPr lang="en-US" dirty="0" err="1" smtClean="0"/>
              <a:t>pohon</a:t>
            </a:r>
            <a:r>
              <a:rPr lang="en-US" dirty="0" smtClean="0"/>
              <a:t>, </a:t>
            </a:r>
            <a:r>
              <a:rPr lang="en-US" dirty="0" err="1" smtClean="0"/>
              <a:t>rambat</a:t>
            </a:r>
            <a:r>
              <a:rPr lang="en-US" dirty="0" smtClean="0"/>
              <a:t>, </a:t>
            </a:r>
            <a:r>
              <a:rPr lang="en-US" dirty="0" err="1" smtClean="0"/>
              <a:t>perdu</a:t>
            </a:r>
            <a:r>
              <a:rPr lang="en-US" dirty="0" smtClean="0"/>
              <a:t>, </a:t>
            </a:r>
            <a:r>
              <a:rPr lang="en-US" dirty="0" err="1" smtClean="0"/>
              <a:t>hijau</a:t>
            </a:r>
            <a:r>
              <a:rPr lang="en-US" dirty="0"/>
              <a:t> </a:t>
            </a:r>
            <a:r>
              <a:rPr lang="en-US" dirty="0" err="1" smtClean="0"/>
              <a:t>subur</a:t>
            </a:r>
            <a:r>
              <a:rPr lang="en-US" dirty="0" smtClean="0"/>
              <a:t>, </a:t>
            </a:r>
            <a:r>
              <a:rPr lang="en-US" dirty="0" err="1" smtClean="0"/>
              <a:t>tumbuh</a:t>
            </a:r>
            <a:r>
              <a:rPr lang="en-US" dirty="0" smtClean="0"/>
              <a:t> </a:t>
            </a:r>
            <a:r>
              <a:rPr lang="en-US" dirty="0" err="1" smtClean="0"/>
              <a:t>serbaneka</a:t>
            </a:r>
            <a:r>
              <a:rPr lang="en-US" dirty="0" smtClean="0"/>
              <a:t> </a:t>
            </a:r>
            <a:r>
              <a:rPr lang="en-US" dirty="0" err="1" smtClean="0"/>
              <a:t>buah-buahan</a:t>
            </a:r>
            <a:r>
              <a:rPr lang="en-US" dirty="0" smtClean="0"/>
              <a:t>, </a:t>
            </a:r>
            <a:r>
              <a:rPr lang="en-US" dirty="0" err="1" smtClean="0"/>
              <a:t>banyak</a:t>
            </a:r>
            <a:r>
              <a:rPr lang="en-US" dirty="0" smtClean="0"/>
              <a:t> </a:t>
            </a:r>
            <a:r>
              <a:rPr lang="en-US" dirty="0" err="1" smtClean="0"/>
              <a:t>hujan</a:t>
            </a:r>
            <a:r>
              <a:rPr lang="en-US" dirty="0" smtClean="0"/>
              <a:t>, </a:t>
            </a:r>
            <a:r>
              <a:rPr lang="en-US" dirty="0" err="1" smtClean="0"/>
              <a:t>pepohonan</a:t>
            </a:r>
            <a:r>
              <a:rPr lang="en-US" dirty="0" smtClean="0"/>
              <a:t> </a:t>
            </a:r>
            <a:r>
              <a:rPr lang="en-US" dirty="0" err="1" smtClean="0"/>
              <a:t>serba</a:t>
            </a:r>
            <a:r>
              <a:rPr lang="en-US" dirty="0" smtClean="0"/>
              <a:t> </a:t>
            </a:r>
            <a:r>
              <a:rPr lang="en-US" dirty="0" err="1" smtClean="0"/>
              <a:t>tinggi</a:t>
            </a:r>
            <a:r>
              <a:rPr lang="en-US" dirty="0" smtClean="0"/>
              <a:t> </a:t>
            </a:r>
            <a:r>
              <a:rPr lang="en-US" dirty="0" err="1" smtClean="0"/>
              <a:t>karena</a:t>
            </a:r>
            <a:r>
              <a:rPr lang="en-US" dirty="0" smtClean="0"/>
              <a:t> </a:t>
            </a:r>
            <a:r>
              <a:rPr lang="en-US" dirty="0" err="1" smtClean="0"/>
              <a:t>subur</a:t>
            </a:r>
            <a:r>
              <a:rPr lang="en-US" dirty="0" smtClean="0"/>
              <a:t> </a:t>
            </a:r>
            <a:r>
              <a:rPr lang="en-US" dirty="0" err="1" smtClean="0"/>
              <a:t>tumbuhnya</a:t>
            </a:r>
            <a:r>
              <a:rPr lang="en-US" dirty="0" smtClean="0"/>
              <a:t>; </a:t>
            </a:r>
            <a:r>
              <a:rPr lang="en-US" dirty="0" err="1" smtClean="0"/>
              <a:t>itulah</a:t>
            </a:r>
            <a:r>
              <a:rPr lang="en-US" dirty="0" smtClean="0"/>
              <a:t> yang </a:t>
            </a:r>
            <a:r>
              <a:rPr lang="en-US" dirty="0" err="1" smtClean="0"/>
              <a:t>disebut</a:t>
            </a:r>
            <a:r>
              <a:rPr lang="en-US" dirty="0" smtClean="0"/>
              <a:t> </a:t>
            </a:r>
            <a:r>
              <a:rPr lang="en-US" dirty="0" err="1" smtClean="0"/>
              <a:t>sumber</a:t>
            </a:r>
            <a:r>
              <a:rPr lang="en-US" dirty="0" smtClean="0"/>
              <a:t> </a:t>
            </a:r>
            <a:r>
              <a:rPr lang="en-US" dirty="0" err="1" smtClean="0"/>
              <a:t>sejahtera</a:t>
            </a:r>
            <a:r>
              <a:rPr lang="en-US" dirty="0" smtClean="0"/>
              <a:t> </a:t>
            </a:r>
            <a:r>
              <a:rPr lang="en-US" dirty="0" err="1" smtClean="0"/>
              <a:t>dalam</a:t>
            </a:r>
            <a:r>
              <a:rPr lang="en-US" dirty="0" smtClean="0"/>
              <a:t> </a:t>
            </a:r>
            <a:r>
              <a:rPr lang="en-US" dirty="0" err="1" smtClean="0"/>
              <a:t>kehidupan</a:t>
            </a:r>
            <a:r>
              <a:rPr lang="en-US" dirty="0" smtClean="0"/>
              <a:t>”.</a:t>
            </a:r>
            <a:endParaRPr lang="en-US" dirty="0"/>
          </a:p>
        </p:txBody>
      </p:sp>
    </p:spTree>
    <p:extLst>
      <p:ext uri="{BB962C8B-B14F-4D97-AF65-F5344CB8AC3E}">
        <p14:creationId xmlns:p14="http://schemas.microsoft.com/office/powerpoint/2010/main" val="2832247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31072" y="150607"/>
            <a:ext cx="10515600" cy="720762"/>
          </a:xfrm>
        </p:spPr>
        <p:txBody>
          <a:bodyPr>
            <a:normAutofit/>
          </a:bodyPr>
          <a:lstStyle/>
          <a:p>
            <a:r>
              <a:rPr lang="en-US" dirty="0" err="1" smtClean="0"/>
              <a:t>Etika</a:t>
            </a:r>
            <a:r>
              <a:rPr lang="en-US" dirty="0" smtClean="0"/>
              <a:t> </a:t>
            </a:r>
            <a:r>
              <a:rPr lang="en-US" dirty="0" err="1" smtClean="0"/>
              <a:t>dalam</a:t>
            </a:r>
            <a:r>
              <a:rPr lang="en-US" dirty="0" smtClean="0"/>
              <a:t> </a:t>
            </a:r>
            <a:r>
              <a:rPr lang="en-US" dirty="0" err="1" smtClean="0"/>
              <a:t>naskah</a:t>
            </a:r>
            <a:r>
              <a:rPr lang="en-US" dirty="0" smtClean="0"/>
              <a:t>.</a:t>
            </a:r>
            <a:endParaRPr lang="en-US" dirty="0"/>
          </a:p>
        </p:txBody>
      </p:sp>
      <p:sp>
        <p:nvSpPr>
          <p:cNvPr id="9" name="Content Placeholder 8"/>
          <p:cNvSpPr>
            <a:spLocks noGrp="1"/>
          </p:cNvSpPr>
          <p:nvPr>
            <p:ph idx="1"/>
          </p:nvPr>
        </p:nvSpPr>
        <p:spPr>
          <a:xfrm>
            <a:off x="623944" y="1021976"/>
            <a:ext cx="10951284" cy="5368065"/>
          </a:xfrm>
        </p:spPr>
        <p:txBody>
          <a:bodyPr/>
          <a:lstStyle/>
          <a:p>
            <a:pPr>
              <a:buFont typeface="Wingdings" panose="05000000000000000000" pitchFamily="2" charset="2"/>
              <a:buChar char="§"/>
            </a:pPr>
            <a:r>
              <a:rPr lang="en-US" dirty="0"/>
              <a:t> </a:t>
            </a:r>
            <a:r>
              <a:rPr lang="en-US" dirty="0" smtClean="0"/>
              <a:t>“</a:t>
            </a:r>
            <a:r>
              <a:rPr lang="en-US" dirty="0" err="1" smtClean="0"/>
              <a:t>Resapkanlah</a:t>
            </a:r>
            <a:r>
              <a:rPr lang="en-US" dirty="0" smtClean="0"/>
              <a:t> </a:t>
            </a:r>
            <a:r>
              <a:rPr lang="en-US" dirty="0" err="1" smtClean="0"/>
              <a:t>tugas</a:t>
            </a:r>
            <a:r>
              <a:rPr lang="en-US" dirty="0" smtClean="0"/>
              <a:t> </a:t>
            </a:r>
            <a:r>
              <a:rPr lang="en-US" dirty="0" err="1" smtClean="0"/>
              <a:t>kita</a:t>
            </a:r>
            <a:r>
              <a:rPr lang="en-US" dirty="0" smtClean="0"/>
              <a:t>; </a:t>
            </a:r>
            <a:r>
              <a:rPr lang="en-US" dirty="0" err="1" smtClean="0"/>
              <a:t>tetapi</a:t>
            </a:r>
            <a:r>
              <a:rPr lang="en-US" dirty="0" smtClean="0"/>
              <a:t> </a:t>
            </a:r>
            <a:r>
              <a:rPr lang="en-US" dirty="0" err="1" smtClean="0"/>
              <a:t>bila</a:t>
            </a:r>
            <a:r>
              <a:rPr lang="en-US" dirty="0" smtClean="0"/>
              <a:t> </a:t>
            </a:r>
            <a:r>
              <a:rPr lang="en-US" dirty="0" err="1" smtClean="0"/>
              <a:t>kemudian</a:t>
            </a:r>
            <a:r>
              <a:rPr lang="en-US" dirty="0" smtClean="0"/>
              <a:t> </a:t>
            </a:r>
            <a:r>
              <a:rPr lang="en-US" dirty="0" err="1" smtClean="0"/>
              <a:t>kita</a:t>
            </a:r>
            <a:r>
              <a:rPr lang="en-US" dirty="0" smtClean="0"/>
              <a:t> </a:t>
            </a:r>
            <a:r>
              <a:rPr lang="en-US" dirty="0" err="1" smtClean="0"/>
              <a:t>pulang</a:t>
            </a:r>
            <a:r>
              <a:rPr lang="en-US" dirty="0" smtClean="0"/>
              <a:t> </a:t>
            </a:r>
            <a:r>
              <a:rPr lang="en-US" dirty="0" err="1" smtClean="0"/>
              <a:t>ke</a:t>
            </a:r>
            <a:r>
              <a:rPr lang="en-US" dirty="0" smtClean="0"/>
              <a:t> </a:t>
            </a:r>
            <a:r>
              <a:rPr lang="en-US" dirty="0" err="1" smtClean="0"/>
              <a:t>ibukota</a:t>
            </a:r>
            <a:r>
              <a:rPr lang="en-US" dirty="0" smtClean="0"/>
              <a:t>, </a:t>
            </a:r>
            <a:r>
              <a:rPr lang="en-US" dirty="0" err="1" smtClean="0"/>
              <a:t>jangan</a:t>
            </a:r>
            <a:r>
              <a:rPr lang="en-US" dirty="0" smtClean="0"/>
              <a:t> </a:t>
            </a:r>
            <a:r>
              <a:rPr lang="en-US" dirty="0" err="1" smtClean="0"/>
              <a:t>berak</a:t>
            </a:r>
            <a:r>
              <a:rPr lang="en-US" dirty="0" smtClean="0"/>
              <a:t> di </a:t>
            </a:r>
            <a:r>
              <a:rPr lang="en-US" dirty="0" err="1" smtClean="0"/>
              <a:t>tepi</a:t>
            </a:r>
            <a:r>
              <a:rPr lang="en-US" dirty="0" smtClean="0"/>
              <a:t> </a:t>
            </a:r>
            <a:r>
              <a:rPr lang="en-US" dirty="0" err="1" smtClean="0"/>
              <a:t>jalan</a:t>
            </a:r>
            <a:r>
              <a:rPr lang="en-US" dirty="0" smtClean="0"/>
              <a:t> </a:t>
            </a:r>
            <a:r>
              <a:rPr lang="en-US" dirty="0" err="1" smtClean="0"/>
              <a:t>atau</a:t>
            </a:r>
            <a:r>
              <a:rPr lang="en-US" dirty="0" smtClean="0"/>
              <a:t> di </a:t>
            </a:r>
            <a:r>
              <a:rPr lang="en-US" dirty="0" err="1" smtClean="0"/>
              <a:t>samping</a:t>
            </a:r>
            <a:r>
              <a:rPr lang="en-US" dirty="0" smtClean="0"/>
              <a:t> </a:t>
            </a:r>
            <a:r>
              <a:rPr lang="en-US" dirty="0" err="1" smtClean="0"/>
              <a:t>rumah</a:t>
            </a:r>
            <a:r>
              <a:rPr lang="en-US" dirty="0" smtClean="0"/>
              <a:t> di </a:t>
            </a:r>
            <a:r>
              <a:rPr lang="en-US" dirty="0" err="1" smtClean="0"/>
              <a:t>tempat</a:t>
            </a:r>
            <a:r>
              <a:rPr lang="en-US" dirty="0" smtClean="0"/>
              <a:t> yang </a:t>
            </a:r>
            <a:r>
              <a:rPr lang="en-US" dirty="0" err="1" smtClean="0"/>
              <a:t>terang</a:t>
            </a:r>
            <a:r>
              <a:rPr lang="en-US" dirty="0" smtClean="0"/>
              <a:t>, </a:t>
            </a:r>
            <a:r>
              <a:rPr lang="en-US" dirty="0" err="1" smtClean="0"/>
              <a:t>mungkin</a:t>
            </a:r>
            <a:r>
              <a:rPr lang="en-US" dirty="0" smtClean="0"/>
              <a:t> </a:t>
            </a:r>
            <a:r>
              <a:rPr lang="en-US" dirty="0" err="1" smtClean="0"/>
              <a:t>akan</a:t>
            </a:r>
            <a:r>
              <a:rPr lang="en-US" dirty="0" smtClean="0"/>
              <a:t> </a:t>
            </a:r>
            <a:r>
              <a:rPr lang="en-US" dirty="0" err="1" smtClean="0"/>
              <a:t>tercium</a:t>
            </a:r>
            <a:r>
              <a:rPr lang="en-US" dirty="0" smtClean="0"/>
              <a:t> </a:t>
            </a:r>
            <a:r>
              <a:rPr lang="en-US" dirty="0" err="1" smtClean="0"/>
              <a:t>oleh</a:t>
            </a:r>
            <a:r>
              <a:rPr lang="en-US" dirty="0" smtClean="0"/>
              <a:t> </a:t>
            </a:r>
            <a:r>
              <a:rPr lang="en-US" dirty="0" err="1" smtClean="0"/>
              <a:t>menak</a:t>
            </a:r>
            <a:r>
              <a:rPr lang="en-US" dirty="0" smtClean="0"/>
              <a:t>, </a:t>
            </a:r>
            <a:r>
              <a:rPr lang="en-US" dirty="0" err="1" smtClean="0"/>
              <a:t>oleh</a:t>
            </a:r>
            <a:r>
              <a:rPr lang="en-US" dirty="0" smtClean="0"/>
              <a:t> raja. </a:t>
            </a:r>
            <a:r>
              <a:rPr lang="en-US" dirty="0" err="1" smtClean="0"/>
              <a:t>Timbuni</a:t>
            </a:r>
            <a:r>
              <a:rPr lang="en-US" dirty="0" smtClean="0"/>
              <a:t> </a:t>
            </a:r>
            <a:r>
              <a:rPr lang="en-US" dirty="0" err="1" smtClean="0"/>
              <a:t>tungku</a:t>
            </a:r>
            <a:r>
              <a:rPr lang="en-US" dirty="0" smtClean="0"/>
              <a:t> yang </a:t>
            </a:r>
            <a:r>
              <a:rPr lang="en-US" dirty="0" err="1" smtClean="0"/>
              <a:t>berlubang-lubang</a:t>
            </a:r>
            <a:r>
              <a:rPr lang="en-US" dirty="0" smtClean="0"/>
              <a:t>, agar </a:t>
            </a:r>
            <a:r>
              <a:rPr lang="en-US" dirty="0" err="1" smtClean="0"/>
              <a:t>tidak</a:t>
            </a:r>
            <a:r>
              <a:rPr lang="en-US" dirty="0" smtClean="0"/>
              <a:t> </a:t>
            </a:r>
            <a:r>
              <a:rPr lang="en-US" dirty="0" err="1" smtClean="0"/>
              <a:t>dikutuk</a:t>
            </a:r>
            <a:r>
              <a:rPr lang="en-US" dirty="0" smtClean="0"/>
              <a:t> </a:t>
            </a:r>
            <a:r>
              <a:rPr lang="en-US" dirty="0" err="1" smtClean="0"/>
              <a:t>dan</a:t>
            </a:r>
            <a:r>
              <a:rPr lang="en-US" dirty="0" smtClean="0"/>
              <a:t> </a:t>
            </a:r>
            <a:r>
              <a:rPr lang="en-US" dirty="0" err="1" smtClean="0"/>
              <a:t>disalahkan</a:t>
            </a:r>
            <a:r>
              <a:rPr lang="en-US" dirty="0" smtClean="0"/>
              <a:t>“.</a:t>
            </a:r>
          </a:p>
          <a:p>
            <a:pPr>
              <a:buFont typeface="Wingdings" panose="05000000000000000000" pitchFamily="2" charset="2"/>
              <a:buChar char="§"/>
            </a:pPr>
            <a:r>
              <a:rPr lang="en-US" dirty="0" smtClean="0"/>
              <a:t>“</a:t>
            </a:r>
            <a:r>
              <a:rPr lang="en-US" dirty="0" err="1" smtClean="0"/>
              <a:t>Tetapi</a:t>
            </a:r>
            <a:r>
              <a:rPr lang="en-US" dirty="0" smtClean="0"/>
              <a:t> </a:t>
            </a:r>
            <a:r>
              <a:rPr lang="en-US" dirty="0" err="1" smtClean="0"/>
              <a:t>menurut</a:t>
            </a:r>
            <a:r>
              <a:rPr lang="en-US" dirty="0" smtClean="0"/>
              <a:t> </a:t>
            </a:r>
            <a:r>
              <a:rPr lang="en-US" dirty="0" err="1" smtClean="0"/>
              <a:t>sanghyang</a:t>
            </a:r>
            <a:r>
              <a:rPr lang="en-US" dirty="0" smtClean="0"/>
              <a:t> </a:t>
            </a:r>
            <a:r>
              <a:rPr lang="en-US" dirty="0" err="1" smtClean="0"/>
              <a:t>siksa</a:t>
            </a:r>
            <a:r>
              <a:rPr lang="en-US" dirty="0" smtClean="0"/>
              <a:t>, </a:t>
            </a:r>
            <a:r>
              <a:rPr lang="en-US" dirty="0" err="1" smtClean="0"/>
              <a:t>berak</a:t>
            </a:r>
            <a:r>
              <a:rPr lang="en-US" dirty="0" smtClean="0"/>
              <a:t> </a:t>
            </a:r>
            <a:r>
              <a:rPr lang="en-US" dirty="0" err="1" smtClean="0"/>
              <a:t>harus</a:t>
            </a:r>
            <a:r>
              <a:rPr lang="en-US" dirty="0" smtClean="0"/>
              <a:t> </a:t>
            </a:r>
            <a:r>
              <a:rPr lang="en-US" dirty="0" err="1" smtClean="0"/>
              <a:t>tujuh</a:t>
            </a:r>
            <a:r>
              <a:rPr lang="en-US" dirty="0" smtClean="0"/>
              <a:t> </a:t>
            </a:r>
            <a:r>
              <a:rPr lang="en-US" dirty="0" err="1" smtClean="0"/>
              <a:t>langkah</a:t>
            </a:r>
            <a:r>
              <a:rPr lang="en-US" dirty="0" smtClean="0"/>
              <a:t> </a:t>
            </a:r>
            <a:r>
              <a:rPr lang="en-US" dirty="0" err="1" smtClean="0"/>
              <a:t>dari</a:t>
            </a:r>
            <a:r>
              <a:rPr lang="en-US" dirty="0" smtClean="0"/>
              <a:t> </a:t>
            </a:r>
            <a:r>
              <a:rPr lang="en-US" dirty="0" err="1" smtClean="0"/>
              <a:t>jalan</a:t>
            </a:r>
            <a:r>
              <a:rPr lang="en-US" dirty="0" smtClean="0"/>
              <a:t>, </a:t>
            </a:r>
            <a:r>
              <a:rPr lang="en-US" dirty="0" err="1" smtClean="0"/>
              <a:t>kencing</a:t>
            </a:r>
            <a:r>
              <a:rPr lang="en-US" dirty="0" smtClean="0"/>
              <a:t> </a:t>
            </a:r>
            <a:r>
              <a:rPr lang="en-US" dirty="0" err="1" smtClean="0"/>
              <a:t>harus</a:t>
            </a:r>
            <a:r>
              <a:rPr lang="en-US" dirty="0" smtClean="0"/>
              <a:t> </a:t>
            </a:r>
            <a:r>
              <a:rPr lang="en-US" dirty="0" err="1" smtClean="0"/>
              <a:t>tiga</a:t>
            </a:r>
            <a:r>
              <a:rPr lang="en-US" dirty="0" smtClean="0"/>
              <a:t> </a:t>
            </a:r>
            <a:r>
              <a:rPr lang="en-US" dirty="0" err="1" smtClean="0"/>
              <a:t>langkah</a:t>
            </a:r>
            <a:r>
              <a:rPr lang="en-US" dirty="0" smtClean="0"/>
              <a:t> </a:t>
            </a:r>
            <a:r>
              <a:rPr lang="en-US" dirty="0" err="1" smtClean="0"/>
              <a:t>dari</a:t>
            </a:r>
            <a:r>
              <a:rPr lang="en-US" dirty="0" smtClean="0"/>
              <a:t> </a:t>
            </a:r>
            <a:r>
              <a:rPr lang="en-US" dirty="0" err="1" smtClean="0"/>
              <a:t>jalan</a:t>
            </a:r>
            <a:r>
              <a:rPr lang="en-US" dirty="0" smtClean="0"/>
              <a:t>, </a:t>
            </a:r>
            <a:r>
              <a:rPr lang="en-US" dirty="0" err="1" smtClean="0"/>
              <a:t>pasti</a:t>
            </a:r>
            <a:r>
              <a:rPr lang="en-US" dirty="0" smtClean="0"/>
              <a:t> </a:t>
            </a:r>
            <a:r>
              <a:rPr lang="en-US" dirty="0" err="1" smtClean="0"/>
              <a:t>tidak</a:t>
            </a:r>
            <a:r>
              <a:rPr lang="en-US" dirty="0" smtClean="0"/>
              <a:t> </a:t>
            </a:r>
            <a:r>
              <a:rPr lang="en-US" dirty="0" err="1" smtClean="0"/>
              <a:t>akan</a:t>
            </a:r>
            <a:r>
              <a:rPr lang="en-US" dirty="0" smtClean="0"/>
              <a:t> </a:t>
            </a:r>
            <a:r>
              <a:rPr lang="en-US" dirty="0" err="1" smtClean="0"/>
              <a:t>mendapat</a:t>
            </a:r>
            <a:r>
              <a:rPr lang="en-US" dirty="0" smtClean="0"/>
              <a:t> </a:t>
            </a:r>
            <a:r>
              <a:rPr lang="en-US" dirty="0" err="1" smtClean="0"/>
              <a:t>cercaan</a:t>
            </a:r>
            <a:r>
              <a:rPr lang="en-US" dirty="0" smtClean="0"/>
              <a:t> orang </a:t>
            </a:r>
            <a:r>
              <a:rPr lang="en-US" dirty="0" err="1" smtClean="0"/>
              <a:t>karena</a:t>
            </a:r>
            <a:r>
              <a:rPr lang="en-US" dirty="0" smtClean="0"/>
              <a:t> </a:t>
            </a:r>
            <a:r>
              <a:rPr lang="en-US" dirty="0" err="1" smtClean="0"/>
              <a:t>kita</a:t>
            </a:r>
            <a:r>
              <a:rPr lang="en-US" dirty="0" smtClean="0"/>
              <a:t> </a:t>
            </a:r>
            <a:r>
              <a:rPr lang="en-US" dirty="0" err="1" smtClean="0"/>
              <a:t>tahu</a:t>
            </a:r>
            <a:r>
              <a:rPr lang="en-US" dirty="0" smtClean="0"/>
              <a:t> </a:t>
            </a:r>
            <a:r>
              <a:rPr lang="en-US" dirty="0" err="1" smtClean="0"/>
              <a:t>perbuatan</a:t>
            </a:r>
            <a:r>
              <a:rPr lang="en-US" dirty="0" smtClean="0"/>
              <a:t> yang </a:t>
            </a:r>
            <a:r>
              <a:rPr lang="en-US" dirty="0" err="1" smtClean="0"/>
              <a:t>terlarang</a:t>
            </a:r>
            <a:r>
              <a:rPr lang="en-US" dirty="0" smtClean="0"/>
              <a:t>”.</a:t>
            </a:r>
            <a:endParaRPr lang="en-US" dirty="0"/>
          </a:p>
        </p:txBody>
      </p:sp>
    </p:spTree>
    <p:extLst>
      <p:ext uri="{BB962C8B-B14F-4D97-AF65-F5344CB8AC3E}">
        <p14:creationId xmlns:p14="http://schemas.microsoft.com/office/powerpoint/2010/main" val="2147350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26" y="311338"/>
            <a:ext cx="10048539" cy="872004"/>
          </a:xfrm>
        </p:spPr>
        <p:txBody>
          <a:bodyPr>
            <a:normAutofit fontScale="90000"/>
          </a:bodyPr>
          <a:lstStyle/>
          <a:p>
            <a:r>
              <a:rPr lang="en-US" sz="3600" b="1" dirty="0" err="1" smtClean="0"/>
              <a:t>Serat</a:t>
            </a:r>
            <a:r>
              <a:rPr lang="en-US" sz="3600" b="1" dirty="0"/>
              <a:t> </a:t>
            </a:r>
            <a:r>
              <a:rPr lang="en-US" sz="3600" b="1" dirty="0" err="1" smtClean="0"/>
              <a:t>Sastra</a:t>
            </a:r>
            <a:r>
              <a:rPr lang="en-US" sz="3600" b="1" dirty="0" smtClean="0"/>
              <a:t> </a:t>
            </a:r>
            <a:r>
              <a:rPr lang="en-US" sz="3600" b="1" dirty="0" err="1" smtClean="0"/>
              <a:t>Jendra</a:t>
            </a:r>
            <a:r>
              <a:rPr lang="en-US" sz="3600" b="1" dirty="0" smtClean="0"/>
              <a:t> </a:t>
            </a:r>
            <a:r>
              <a:rPr lang="en-US" sz="3600" b="1" dirty="0" err="1" smtClean="0"/>
              <a:t>Hayuningrat</a:t>
            </a:r>
            <a:r>
              <a:rPr lang="en-US" sz="3600" b="1" dirty="0"/>
              <a:t> </a:t>
            </a:r>
            <a:r>
              <a:rPr lang="en-US" sz="3600" b="1" dirty="0" smtClean="0"/>
              <a:t>(R.M. </a:t>
            </a:r>
            <a:r>
              <a:rPr lang="en-US" sz="3600" b="1" dirty="0" err="1" smtClean="0"/>
              <a:t>Jayasursiparta</a:t>
            </a:r>
            <a:r>
              <a:rPr lang="en-US" sz="3600" b="1" dirty="0" smtClean="0"/>
              <a:t>)</a:t>
            </a:r>
            <a:r>
              <a:rPr lang="fi-FI" sz="3600" b="1" dirty="0"/>
              <a:t> 1843 </a:t>
            </a:r>
            <a:r>
              <a:rPr lang="fi-FI" sz="3600" b="1" dirty="0" smtClean="0"/>
              <a:t>tahun </a:t>
            </a:r>
            <a:r>
              <a:rPr lang="fi-FI" sz="3600" b="1" dirty="0"/>
              <a:t>Jawa = 1914 M </a:t>
            </a:r>
            <a:endParaRPr lang="en-US" sz="3600" b="1" dirty="0"/>
          </a:p>
        </p:txBody>
      </p:sp>
      <p:sp>
        <p:nvSpPr>
          <p:cNvPr id="3" name="Content Placeholder 2"/>
          <p:cNvSpPr>
            <a:spLocks noGrp="1"/>
          </p:cNvSpPr>
          <p:nvPr>
            <p:ph idx="1"/>
          </p:nvPr>
        </p:nvSpPr>
        <p:spPr>
          <a:xfrm>
            <a:off x="645459" y="2033194"/>
            <a:ext cx="11101892" cy="4550485"/>
          </a:xfrm>
        </p:spPr>
        <p:txBody>
          <a:bodyPr>
            <a:normAutofit/>
          </a:bodyPr>
          <a:lstStyle/>
          <a:p>
            <a:r>
              <a:rPr lang="en-US" b="1" dirty="0" err="1">
                <a:latin typeface="+mj-lt"/>
              </a:rPr>
              <a:t>Dalam</a:t>
            </a:r>
            <a:r>
              <a:rPr lang="en-US" b="1" dirty="0">
                <a:latin typeface="+mj-lt"/>
              </a:rPr>
              <a:t> </a:t>
            </a:r>
            <a:r>
              <a:rPr lang="en-US" b="1" dirty="0" err="1">
                <a:latin typeface="+mj-lt"/>
              </a:rPr>
              <a:t>kisah</a:t>
            </a:r>
            <a:r>
              <a:rPr lang="en-US" b="1" dirty="0">
                <a:latin typeface="+mj-lt"/>
              </a:rPr>
              <a:t> </a:t>
            </a:r>
            <a:r>
              <a:rPr lang="en-US" b="1" i="1" dirty="0" err="1">
                <a:latin typeface="+mj-lt"/>
              </a:rPr>
              <a:t>Sastrajendra</a:t>
            </a:r>
            <a:r>
              <a:rPr lang="en-US" b="1" dirty="0">
                <a:latin typeface="+mj-lt"/>
              </a:rPr>
              <a:t> </a:t>
            </a:r>
            <a:r>
              <a:rPr lang="en-US" b="1" dirty="0" err="1" smtClean="0">
                <a:latin typeface="+mj-lt"/>
              </a:rPr>
              <a:t>diGrafikkan</a:t>
            </a:r>
            <a:r>
              <a:rPr lang="en-US" b="1" dirty="0" smtClean="0">
                <a:latin typeface="+mj-lt"/>
              </a:rPr>
              <a:t> </a:t>
            </a:r>
            <a:r>
              <a:rPr lang="en-US" b="1" dirty="0" err="1">
                <a:latin typeface="+mj-lt"/>
              </a:rPr>
              <a:t>sebuah</a:t>
            </a:r>
            <a:r>
              <a:rPr lang="en-US" b="1" dirty="0">
                <a:latin typeface="+mj-lt"/>
              </a:rPr>
              <a:t> </a:t>
            </a:r>
            <a:r>
              <a:rPr lang="en-US" b="1" dirty="0" err="1">
                <a:latin typeface="+mj-lt"/>
              </a:rPr>
              <a:t>pengalaman</a:t>
            </a:r>
            <a:r>
              <a:rPr lang="en-US" b="1" dirty="0">
                <a:latin typeface="+mj-lt"/>
              </a:rPr>
              <a:t> </a:t>
            </a:r>
            <a:r>
              <a:rPr lang="en-US" b="1" dirty="0" err="1">
                <a:latin typeface="+mj-lt"/>
              </a:rPr>
              <a:t>mistik</a:t>
            </a:r>
            <a:r>
              <a:rPr lang="en-US" b="1" dirty="0">
                <a:latin typeface="+mj-lt"/>
              </a:rPr>
              <a:t> </a:t>
            </a:r>
            <a:r>
              <a:rPr lang="en-US" b="1" dirty="0" err="1">
                <a:latin typeface="+mj-lt"/>
              </a:rPr>
              <a:t>tingkat</a:t>
            </a:r>
            <a:r>
              <a:rPr lang="en-US" b="1" dirty="0">
                <a:latin typeface="+mj-lt"/>
              </a:rPr>
              <a:t> </a:t>
            </a:r>
            <a:r>
              <a:rPr lang="en-US" b="1" dirty="0" err="1">
                <a:latin typeface="+mj-lt"/>
              </a:rPr>
              <a:t>tinggi</a:t>
            </a:r>
            <a:r>
              <a:rPr lang="en-US" b="1" dirty="0">
                <a:latin typeface="+mj-lt"/>
              </a:rPr>
              <a:t>. </a:t>
            </a:r>
            <a:r>
              <a:rPr lang="en-US" b="1" i="1" dirty="0" err="1">
                <a:latin typeface="+mj-lt"/>
              </a:rPr>
              <a:t>Sastrajendra</a:t>
            </a:r>
            <a:r>
              <a:rPr lang="en-US" b="1" dirty="0">
                <a:latin typeface="+mj-lt"/>
              </a:rPr>
              <a:t> </a:t>
            </a:r>
            <a:r>
              <a:rPr lang="en-US" b="1" dirty="0" err="1">
                <a:latin typeface="+mj-lt"/>
              </a:rPr>
              <a:t>adalah</a:t>
            </a:r>
            <a:r>
              <a:rPr lang="en-US" b="1" dirty="0">
                <a:latin typeface="+mj-lt"/>
              </a:rPr>
              <a:t> </a:t>
            </a:r>
            <a:r>
              <a:rPr lang="en-US" b="1" dirty="0" err="1">
                <a:latin typeface="+mj-lt"/>
              </a:rPr>
              <a:t>sebuah</a:t>
            </a:r>
            <a:r>
              <a:rPr lang="en-US" b="1" dirty="0">
                <a:latin typeface="+mj-lt"/>
              </a:rPr>
              <a:t> </a:t>
            </a:r>
            <a:r>
              <a:rPr lang="en-US" b="1" dirty="0" err="1">
                <a:latin typeface="+mj-lt"/>
              </a:rPr>
              <a:t>cerita</a:t>
            </a:r>
            <a:r>
              <a:rPr lang="en-US" b="1" dirty="0">
                <a:latin typeface="+mj-lt"/>
              </a:rPr>
              <a:t> </a:t>
            </a:r>
            <a:r>
              <a:rPr lang="en-US" b="1" dirty="0" err="1">
                <a:latin typeface="+mj-lt"/>
              </a:rPr>
              <a:t>ngelmu</a:t>
            </a:r>
            <a:r>
              <a:rPr lang="en-US" b="1" dirty="0">
                <a:latin typeface="+mj-lt"/>
              </a:rPr>
              <a:t> </a:t>
            </a:r>
            <a:r>
              <a:rPr lang="en-US" b="1" dirty="0" err="1">
                <a:latin typeface="+mj-lt"/>
              </a:rPr>
              <a:t>puncak</a:t>
            </a:r>
            <a:r>
              <a:rPr lang="en-US" b="1" dirty="0">
                <a:latin typeface="+mj-lt"/>
              </a:rPr>
              <a:t> </a:t>
            </a:r>
            <a:r>
              <a:rPr lang="en-US" b="1" dirty="0" err="1">
                <a:latin typeface="+mj-lt"/>
              </a:rPr>
              <a:t>dalam</a:t>
            </a:r>
            <a:r>
              <a:rPr lang="en-US" b="1" dirty="0">
                <a:latin typeface="+mj-lt"/>
              </a:rPr>
              <a:t> </a:t>
            </a:r>
            <a:r>
              <a:rPr lang="en-US" b="1" dirty="0" err="1">
                <a:latin typeface="+mj-lt"/>
              </a:rPr>
              <a:t>mistik</a:t>
            </a:r>
            <a:r>
              <a:rPr lang="en-US" b="1" dirty="0">
                <a:latin typeface="+mj-lt"/>
              </a:rPr>
              <a:t> </a:t>
            </a:r>
            <a:r>
              <a:rPr lang="en-US" b="1" i="1" dirty="0" err="1">
                <a:latin typeface="+mj-lt"/>
              </a:rPr>
              <a:t>kejawen</a:t>
            </a:r>
            <a:r>
              <a:rPr lang="en-US" b="1" dirty="0">
                <a:latin typeface="+mj-lt"/>
              </a:rPr>
              <a:t>. </a:t>
            </a:r>
            <a:r>
              <a:rPr lang="en-US" b="1" dirty="0" err="1">
                <a:latin typeface="+mj-lt"/>
              </a:rPr>
              <a:t>Sastra</a:t>
            </a:r>
            <a:r>
              <a:rPr lang="en-US" b="1" dirty="0">
                <a:latin typeface="+mj-lt"/>
              </a:rPr>
              <a:t> </a:t>
            </a:r>
            <a:r>
              <a:rPr lang="en-US" b="1" dirty="0" err="1">
                <a:latin typeface="+mj-lt"/>
              </a:rPr>
              <a:t>Jendrayuningrat</a:t>
            </a:r>
            <a:r>
              <a:rPr lang="en-US" b="1" dirty="0">
                <a:latin typeface="+mj-lt"/>
              </a:rPr>
              <a:t> </a:t>
            </a:r>
            <a:r>
              <a:rPr lang="en-US" b="1" dirty="0" err="1">
                <a:latin typeface="+mj-lt"/>
              </a:rPr>
              <a:t>disebut</a:t>
            </a:r>
            <a:r>
              <a:rPr lang="en-US" b="1" dirty="0">
                <a:latin typeface="+mj-lt"/>
              </a:rPr>
              <a:t> </a:t>
            </a:r>
            <a:r>
              <a:rPr lang="en-US" b="1" dirty="0" err="1">
                <a:latin typeface="+mj-lt"/>
              </a:rPr>
              <a:t>juga</a:t>
            </a:r>
            <a:r>
              <a:rPr lang="en-US" b="1" dirty="0">
                <a:latin typeface="+mj-lt"/>
              </a:rPr>
              <a:t> </a:t>
            </a:r>
            <a:r>
              <a:rPr lang="en-US" b="1" dirty="0" err="1">
                <a:latin typeface="+mj-lt"/>
              </a:rPr>
              <a:t>ajaran</a:t>
            </a:r>
            <a:r>
              <a:rPr lang="en-US" b="1" dirty="0">
                <a:latin typeface="+mj-lt"/>
              </a:rPr>
              <a:t> </a:t>
            </a:r>
            <a:r>
              <a:rPr lang="en-US" b="1" i="1" dirty="0" err="1">
                <a:latin typeface="+mj-lt"/>
              </a:rPr>
              <a:t>wingit</a:t>
            </a:r>
            <a:r>
              <a:rPr lang="en-US" b="1" dirty="0">
                <a:latin typeface="+mj-lt"/>
              </a:rPr>
              <a:t>. </a:t>
            </a:r>
            <a:r>
              <a:rPr lang="en-US" b="1" dirty="0" err="1">
                <a:latin typeface="+mj-lt"/>
              </a:rPr>
              <a:t>Yakni</a:t>
            </a:r>
            <a:r>
              <a:rPr lang="en-US" b="1" dirty="0">
                <a:latin typeface="+mj-lt"/>
              </a:rPr>
              <a:t> </a:t>
            </a:r>
            <a:r>
              <a:rPr lang="en-US" b="1" dirty="0" err="1">
                <a:latin typeface="+mj-lt"/>
              </a:rPr>
              <a:t>ajaran</a:t>
            </a:r>
            <a:r>
              <a:rPr lang="en-US" b="1" dirty="0">
                <a:latin typeface="+mj-lt"/>
              </a:rPr>
              <a:t> yang </a:t>
            </a:r>
            <a:r>
              <a:rPr lang="en-US" b="1" dirty="0" err="1">
                <a:latin typeface="+mj-lt"/>
              </a:rPr>
              <a:t>menghendaki</a:t>
            </a:r>
            <a:r>
              <a:rPr lang="en-US" b="1" dirty="0">
                <a:latin typeface="+mj-lt"/>
              </a:rPr>
              <a:t> agar </a:t>
            </a:r>
            <a:r>
              <a:rPr lang="en-US" b="1" dirty="0" err="1">
                <a:latin typeface="+mj-lt"/>
              </a:rPr>
              <a:t>manusia</a:t>
            </a:r>
            <a:r>
              <a:rPr lang="en-US" b="1" dirty="0">
                <a:latin typeface="+mj-lt"/>
              </a:rPr>
              <a:t> </a:t>
            </a:r>
            <a:r>
              <a:rPr lang="en-US" b="1" dirty="0" err="1">
                <a:latin typeface="+mj-lt"/>
              </a:rPr>
              <a:t>mencapai</a:t>
            </a:r>
            <a:r>
              <a:rPr lang="en-US" b="1" dirty="0">
                <a:latin typeface="+mj-lt"/>
              </a:rPr>
              <a:t> </a:t>
            </a:r>
            <a:r>
              <a:rPr lang="en-US" b="1" dirty="0" err="1">
                <a:latin typeface="+mj-lt"/>
              </a:rPr>
              <a:t>kaendran</a:t>
            </a:r>
            <a:r>
              <a:rPr lang="en-US" b="1" dirty="0">
                <a:latin typeface="+mj-lt"/>
              </a:rPr>
              <a:t> (</a:t>
            </a:r>
            <a:r>
              <a:rPr lang="en-US" b="1" i="1" dirty="0" err="1">
                <a:latin typeface="+mj-lt"/>
              </a:rPr>
              <a:t>endraloka</a:t>
            </a:r>
            <a:r>
              <a:rPr lang="en-US" b="1" dirty="0">
                <a:latin typeface="+mj-lt"/>
              </a:rPr>
              <a:t>), </a:t>
            </a:r>
            <a:r>
              <a:rPr lang="en-US" b="1" dirty="0" err="1">
                <a:latin typeface="+mj-lt"/>
              </a:rPr>
              <a:t>dengan</a:t>
            </a:r>
            <a:r>
              <a:rPr lang="en-US" b="1" dirty="0">
                <a:latin typeface="+mj-lt"/>
              </a:rPr>
              <a:t> </a:t>
            </a:r>
            <a:r>
              <a:rPr lang="en-US" b="1" dirty="0" err="1">
                <a:latin typeface="+mj-lt"/>
              </a:rPr>
              <a:t>catatan</a:t>
            </a:r>
            <a:r>
              <a:rPr lang="en-US" b="1" dirty="0">
                <a:latin typeface="+mj-lt"/>
              </a:rPr>
              <a:t> </a:t>
            </a:r>
            <a:r>
              <a:rPr lang="en-US" b="1" i="1" dirty="0">
                <a:latin typeface="+mj-lt"/>
              </a:rPr>
              <a:t>guru </a:t>
            </a:r>
            <a:r>
              <a:rPr lang="en-US" b="1" i="1" dirty="0" err="1">
                <a:latin typeface="+mj-lt"/>
              </a:rPr>
              <a:t>loka</a:t>
            </a:r>
            <a:r>
              <a:rPr lang="en-US" b="1" i="1" dirty="0">
                <a:latin typeface="+mj-lt"/>
              </a:rPr>
              <a:t> </a:t>
            </a:r>
            <a:r>
              <a:rPr lang="en-US" b="1" dirty="0">
                <a:latin typeface="+mj-lt"/>
              </a:rPr>
              <a:t>(</a:t>
            </a:r>
            <a:r>
              <a:rPr lang="en-US" b="1" dirty="0" err="1">
                <a:latin typeface="+mj-lt"/>
              </a:rPr>
              <a:t>otaknya</a:t>
            </a:r>
            <a:r>
              <a:rPr lang="en-US" b="1" dirty="0">
                <a:latin typeface="+mj-lt"/>
              </a:rPr>
              <a:t>) </a:t>
            </a:r>
            <a:r>
              <a:rPr lang="en-US" b="1" dirty="0" err="1">
                <a:latin typeface="+mj-lt"/>
              </a:rPr>
              <a:t>harus</a:t>
            </a:r>
            <a:r>
              <a:rPr lang="en-US" b="1" dirty="0">
                <a:latin typeface="+mj-lt"/>
              </a:rPr>
              <a:t> </a:t>
            </a:r>
            <a:r>
              <a:rPr lang="en-US" b="1" dirty="0" err="1">
                <a:latin typeface="+mj-lt"/>
              </a:rPr>
              <a:t>bersih</a:t>
            </a:r>
            <a:r>
              <a:rPr lang="en-US" b="1" dirty="0">
                <a:latin typeface="+mj-lt"/>
              </a:rPr>
              <a:t>, </a:t>
            </a:r>
            <a:r>
              <a:rPr lang="en-US" b="1" dirty="0" err="1">
                <a:latin typeface="+mj-lt"/>
              </a:rPr>
              <a:t>sehingga</a:t>
            </a:r>
            <a:r>
              <a:rPr lang="en-US" b="1" dirty="0">
                <a:latin typeface="+mj-lt"/>
              </a:rPr>
              <a:t> </a:t>
            </a:r>
            <a:r>
              <a:rPr lang="en-US" b="1" dirty="0" err="1">
                <a:latin typeface="+mj-lt"/>
              </a:rPr>
              <a:t>keturunannya</a:t>
            </a:r>
            <a:r>
              <a:rPr lang="en-US" b="1" dirty="0">
                <a:latin typeface="+mj-lt"/>
              </a:rPr>
              <a:t> (</a:t>
            </a:r>
            <a:r>
              <a:rPr lang="en-US" b="1" i="1" dirty="0" err="1">
                <a:latin typeface="+mj-lt"/>
              </a:rPr>
              <a:t>janaloka</a:t>
            </a:r>
            <a:r>
              <a:rPr lang="en-US" b="1" dirty="0">
                <a:latin typeface="+mj-lt"/>
              </a:rPr>
              <a:t>) </a:t>
            </a:r>
            <a:r>
              <a:rPr lang="en-US" b="1" dirty="0" err="1">
                <a:latin typeface="+mj-lt"/>
              </a:rPr>
              <a:t>juga</a:t>
            </a:r>
            <a:r>
              <a:rPr lang="en-US" b="1" dirty="0">
                <a:latin typeface="+mj-lt"/>
              </a:rPr>
              <a:t> </a:t>
            </a:r>
            <a:r>
              <a:rPr lang="en-US" b="1" dirty="0" err="1">
                <a:latin typeface="+mj-lt"/>
              </a:rPr>
              <a:t>akan</a:t>
            </a:r>
            <a:r>
              <a:rPr lang="en-US" b="1" dirty="0">
                <a:latin typeface="+mj-lt"/>
              </a:rPr>
              <a:t> </a:t>
            </a:r>
            <a:r>
              <a:rPr lang="en-US" b="1" dirty="0" err="1">
                <a:latin typeface="+mj-lt"/>
              </a:rPr>
              <a:t>suci</a:t>
            </a:r>
            <a:r>
              <a:rPr lang="en-US" b="1" dirty="0">
                <a:latin typeface="+mj-lt"/>
              </a:rPr>
              <a:t> pula. </a:t>
            </a:r>
            <a:r>
              <a:rPr lang="en-US" b="1" dirty="0" err="1">
                <a:latin typeface="+mj-lt"/>
              </a:rPr>
              <a:t>Sastrajendra</a:t>
            </a:r>
            <a:r>
              <a:rPr lang="en-US" b="1" dirty="0">
                <a:latin typeface="+mj-lt"/>
              </a:rPr>
              <a:t> </a:t>
            </a:r>
            <a:r>
              <a:rPr lang="en-US" b="1" dirty="0" err="1">
                <a:latin typeface="+mj-lt"/>
              </a:rPr>
              <a:t>merupakan</a:t>
            </a:r>
            <a:r>
              <a:rPr lang="en-US" b="1" dirty="0">
                <a:latin typeface="+mj-lt"/>
              </a:rPr>
              <a:t> </a:t>
            </a:r>
            <a:r>
              <a:rPr lang="en-US" b="1" dirty="0" err="1">
                <a:latin typeface="+mj-lt"/>
              </a:rPr>
              <a:t>ajaran</a:t>
            </a:r>
            <a:r>
              <a:rPr lang="en-US" b="1" dirty="0">
                <a:latin typeface="+mj-lt"/>
              </a:rPr>
              <a:t> yang </a:t>
            </a:r>
            <a:r>
              <a:rPr lang="en-US" b="1" dirty="0" err="1">
                <a:latin typeface="+mj-lt"/>
              </a:rPr>
              <a:t>menghendaki</a:t>
            </a:r>
            <a:r>
              <a:rPr lang="en-US" b="1" dirty="0">
                <a:latin typeface="+mj-lt"/>
              </a:rPr>
              <a:t> </a:t>
            </a:r>
            <a:r>
              <a:rPr lang="en-US" b="1" dirty="0" err="1">
                <a:latin typeface="+mj-lt"/>
              </a:rPr>
              <a:t>keselamatan</a:t>
            </a:r>
            <a:r>
              <a:rPr lang="en-US" b="1" dirty="0">
                <a:latin typeface="+mj-lt"/>
              </a:rPr>
              <a:t> </a:t>
            </a:r>
            <a:r>
              <a:rPr lang="en-US" b="1" dirty="0" err="1">
                <a:latin typeface="+mj-lt"/>
              </a:rPr>
              <a:t>alam</a:t>
            </a:r>
            <a:r>
              <a:rPr lang="en-US" b="1" dirty="0">
                <a:latin typeface="+mj-lt"/>
              </a:rPr>
              <a:t> </a:t>
            </a:r>
            <a:r>
              <a:rPr lang="en-US" b="1" dirty="0" err="1">
                <a:latin typeface="+mj-lt"/>
              </a:rPr>
              <a:t>semesta</a:t>
            </a:r>
            <a:r>
              <a:rPr lang="en-US" b="1" dirty="0">
                <a:latin typeface="+mj-lt"/>
              </a:rPr>
              <a:t> (</a:t>
            </a:r>
            <a:r>
              <a:rPr lang="en-US" b="1" i="1" dirty="0" err="1">
                <a:latin typeface="+mj-lt"/>
              </a:rPr>
              <a:t>rahayuningrat</a:t>
            </a:r>
            <a:r>
              <a:rPr lang="en-US" b="1" dirty="0">
                <a:latin typeface="+mj-lt"/>
              </a:rPr>
              <a:t>).</a:t>
            </a:r>
          </a:p>
        </p:txBody>
      </p:sp>
    </p:spTree>
    <p:extLst>
      <p:ext uri="{BB962C8B-B14F-4D97-AF65-F5344CB8AC3E}">
        <p14:creationId xmlns:p14="http://schemas.microsoft.com/office/powerpoint/2010/main" val="1689051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186" y="355003"/>
            <a:ext cx="7917628" cy="1161825"/>
          </a:xfrm>
        </p:spPr>
        <p:txBody>
          <a:bodyPr>
            <a:normAutofit/>
          </a:bodyPr>
          <a:lstStyle/>
          <a:p>
            <a:pPr algn="ctr"/>
            <a:r>
              <a:rPr lang="en-US" sz="3200" dirty="0" err="1" smtClean="0">
                <a:latin typeface="Adobe Arabic" panose="02040503050201020203" pitchFamily="18" charset="-78"/>
                <a:cs typeface="Adobe Arabic" panose="02040503050201020203" pitchFamily="18" charset="-78"/>
              </a:rPr>
              <a:t>Sanghyang</a:t>
            </a:r>
            <a:r>
              <a:rPr lang="en-US" sz="3200" dirty="0" smtClean="0">
                <a:latin typeface="Adobe Arabic" panose="02040503050201020203" pitchFamily="18" charset="-78"/>
                <a:cs typeface="Adobe Arabic" panose="02040503050201020203" pitchFamily="18" charset="-78"/>
              </a:rPr>
              <a:t> </a:t>
            </a:r>
            <a:r>
              <a:rPr lang="en-US" sz="3200" dirty="0" err="1">
                <a:latin typeface="Adobe Arabic" panose="02040503050201020203" pitchFamily="18" charset="-78"/>
                <a:cs typeface="Adobe Arabic" panose="02040503050201020203" pitchFamily="18" charset="-78"/>
              </a:rPr>
              <a:t>Siksakanda</a:t>
            </a:r>
            <a:r>
              <a:rPr lang="en-US" sz="3200" dirty="0">
                <a:latin typeface="Adobe Arabic" panose="02040503050201020203" pitchFamily="18" charset="-78"/>
                <a:cs typeface="Adobe Arabic" panose="02040503050201020203" pitchFamily="18" charset="-78"/>
              </a:rPr>
              <a:t> Ng </a:t>
            </a:r>
            <a:r>
              <a:rPr lang="en-US" sz="3200" dirty="0" err="1" smtClean="0">
                <a:latin typeface="Adobe Arabic" panose="02040503050201020203" pitchFamily="18" charset="-78"/>
                <a:cs typeface="Adobe Arabic" panose="02040503050201020203" pitchFamily="18" charset="-78"/>
              </a:rPr>
              <a:t>Karesian</a:t>
            </a:r>
            <a:r>
              <a:rPr lang="en-US" sz="3200" dirty="0" smtClean="0">
                <a:latin typeface="Adobe Arabic" panose="02040503050201020203" pitchFamily="18" charset="-78"/>
                <a:cs typeface="Adobe Arabic" panose="02040503050201020203" pitchFamily="18" charset="-78"/>
              </a:rPr>
              <a:t> (1518 M) &amp; </a:t>
            </a:r>
            <a:r>
              <a:rPr lang="en-US" sz="3200" dirty="0" err="1" smtClean="0">
                <a:latin typeface="Adobe Arabic" panose="02040503050201020203" pitchFamily="18" charset="-78"/>
                <a:cs typeface="Adobe Arabic" panose="02040503050201020203" pitchFamily="18" charset="-78"/>
              </a:rPr>
              <a:t>Serat</a:t>
            </a:r>
            <a:r>
              <a:rPr lang="en-US" sz="3200" dirty="0" smtClean="0">
                <a:latin typeface="Adobe Arabic" panose="02040503050201020203" pitchFamily="18" charset="-78"/>
                <a:cs typeface="Adobe Arabic" panose="02040503050201020203" pitchFamily="18" charset="-78"/>
              </a:rPr>
              <a:t> </a:t>
            </a:r>
            <a:r>
              <a:rPr lang="en-US" sz="3200" dirty="0" err="1" smtClean="0">
                <a:latin typeface="Adobe Arabic" panose="02040503050201020203" pitchFamily="18" charset="-78"/>
                <a:cs typeface="Adobe Arabic" panose="02040503050201020203" pitchFamily="18" charset="-78"/>
              </a:rPr>
              <a:t>Sastra</a:t>
            </a:r>
            <a:r>
              <a:rPr lang="en-US" sz="3200" dirty="0" smtClean="0">
                <a:latin typeface="Adobe Arabic" panose="02040503050201020203" pitchFamily="18" charset="-78"/>
                <a:cs typeface="Adobe Arabic" panose="02040503050201020203" pitchFamily="18" charset="-78"/>
              </a:rPr>
              <a:t> </a:t>
            </a:r>
            <a:r>
              <a:rPr lang="en-US" sz="3200" dirty="0" err="1" smtClean="0">
                <a:latin typeface="Adobe Arabic" panose="02040503050201020203" pitchFamily="18" charset="-78"/>
                <a:cs typeface="Adobe Arabic" panose="02040503050201020203" pitchFamily="18" charset="-78"/>
              </a:rPr>
              <a:t>Jendra</a:t>
            </a:r>
            <a:r>
              <a:rPr lang="en-US" sz="3200" dirty="0" smtClean="0">
                <a:latin typeface="Adobe Arabic" panose="02040503050201020203" pitchFamily="18" charset="-78"/>
                <a:cs typeface="Adobe Arabic" panose="02040503050201020203" pitchFamily="18" charset="-78"/>
              </a:rPr>
              <a:t> </a:t>
            </a:r>
            <a:r>
              <a:rPr lang="en-US" sz="3200" dirty="0" err="1" smtClean="0">
                <a:latin typeface="Adobe Arabic" panose="02040503050201020203" pitchFamily="18" charset="-78"/>
                <a:cs typeface="Adobe Arabic" panose="02040503050201020203" pitchFamily="18" charset="-78"/>
              </a:rPr>
              <a:t>Hayuningrat</a:t>
            </a:r>
            <a:r>
              <a:rPr lang="en-US" sz="3200" dirty="0" smtClean="0">
                <a:latin typeface="Adobe Arabic" panose="02040503050201020203" pitchFamily="18" charset="-78"/>
                <a:cs typeface="Adobe Arabic" panose="02040503050201020203" pitchFamily="18" charset="-78"/>
              </a:rPr>
              <a:t> (</a:t>
            </a:r>
            <a:r>
              <a:rPr lang="fi-FI" sz="3200" dirty="0" smtClean="0">
                <a:latin typeface="Adobe Arabic" panose="02040503050201020203" pitchFamily="18" charset="-78"/>
                <a:cs typeface="Adobe Arabic" panose="02040503050201020203" pitchFamily="18" charset="-78"/>
              </a:rPr>
              <a:t>1914 M)</a:t>
            </a:r>
            <a:endParaRPr lang="en-US" sz="3200" dirty="0">
              <a:latin typeface="Adobe Arabic" panose="02040503050201020203" pitchFamily="18" charset="-78"/>
              <a:cs typeface="Adobe Arabic" panose="02040503050201020203" pitchFamily="18" charset="-78"/>
            </a:endParaRPr>
          </a:p>
        </p:txBody>
      </p:sp>
      <p:sp>
        <p:nvSpPr>
          <p:cNvPr id="4" name="Content Placeholder 3"/>
          <p:cNvSpPr>
            <a:spLocks noGrp="1"/>
          </p:cNvSpPr>
          <p:nvPr>
            <p:ph sz="half" idx="1"/>
          </p:nvPr>
        </p:nvSpPr>
        <p:spPr>
          <a:xfrm>
            <a:off x="387275" y="2119256"/>
            <a:ext cx="5471160" cy="4057707"/>
          </a:xfrm>
        </p:spPr>
        <p:txBody>
          <a:bodyPr>
            <a:normAutofit fontScale="92500" lnSpcReduction="20000"/>
          </a:bodyPr>
          <a:lstStyle/>
          <a:p>
            <a:r>
              <a:rPr lang="en-US" sz="2000" dirty="0" err="1">
                <a:latin typeface="Adobe Arabic" panose="02040503050201020203" pitchFamily="18" charset="-78"/>
                <a:cs typeface="Adobe Arabic" panose="02040503050201020203" pitchFamily="18" charset="-78"/>
              </a:rPr>
              <a:t>Sanghyang</a:t>
            </a:r>
            <a:r>
              <a:rPr lang="en-US" sz="2000" dirty="0">
                <a:latin typeface="Adobe Arabic" panose="02040503050201020203" pitchFamily="18" charset="-78"/>
                <a:cs typeface="Adobe Arabic" panose="02040503050201020203" pitchFamily="18" charset="-78"/>
              </a:rPr>
              <a:t> </a:t>
            </a:r>
            <a:r>
              <a:rPr lang="en-US" sz="2000" dirty="0" err="1">
                <a:latin typeface="Adobe Arabic" panose="02040503050201020203" pitchFamily="18" charset="-78"/>
                <a:cs typeface="Adobe Arabic" panose="02040503050201020203" pitchFamily="18" charset="-78"/>
              </a:rPr>
              <a:t>Siksakanda</a:t>
            </a:r>
            <a:r>
              <a:rPr lang="en-US" sz="2000" dirty="0">
                <a:latin typeface="Adobe Arabic" panose="02040503050201020203" pitchFamily="18" charset="-78"/>
                <a:cs typeface="Adobe Arabic" panose="02040503050201020203" pitchFamily="18" charset="-78"/>
              </a:rPr>
              <a:t> </a:t>
            </a:r>
            <a:r>
              <a:rPr lang="en-US" sz="2000" dirty="0" smtClean="0">
                <a:latin typeface="Adobe Arabic" panose="02040503050201020203" pitchFamily="18" charset="-78"/>
                <a:cs typeface="Adobe Arabic" panose="02040503050201020203" pitchFamily="18" charset="-78"/>
              </a:rPr>
              <a:t>Ng </a:t>
            </a:r>
            <a:r>
              <a:rPr lang="en-US" sz="2000" dirty="0" err="1">
                <a:latin typeface="Adobe Arabic" panose="02040503050201020203" pitchFamily="18" charset="-78"/>
                <a:cs typeface="Adobe Arabic" panose="02040503050201020203" pitchFamily="18" charset="-78"/>
              </a:rPr>
              <a:t>Karesian</a:t>
            </a:r>
            <a:r>
              <a:rPr lang="en-US" sz="2000" dirty="0">
                <a:latin typeface="Adobe Arabic" panose="02040503050201020203" pitchFamily="18" charset="-78"/>
                <a:cs typeface="Adobe Arabic" panose="02040503050201020203" pitchFamily="18" charset="-78"/>
              </a:rPr>
              <a:t> (1518 M</a:t>
            </a:r>
            <a:r>
              <a:rPr lang="en-US" sz="2000" dirty="0" smtClean="0">
                <a:latin typeface="Adobe Arabic" panose="02040503050201020203" pitchFamily="18" charset="-78"/>
                <a:cs typeface="Adobe Arabic" panose="02040503050201020203" pitchFamily="18" charset="-78"/>
              </a:rPr>
              <a:t>)</a:t>
            </a:r>
          </a:p>
          <a:p>
            <a:r>
              <a:rPr lang="en-US" sz="2000" dirty="0" err="1" smtClean="0">
                <a:latin typeface="Adobe Arabic" panose="02040503050201020203" pitchFamily="18" charset="-78"/>
                <a:cs typeface="Adobe Arabic" panose="02040503050201020203" pitchFamily="18" charset="-78"/>
              </a:rPr>
              <a:t>Panca</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Byapara</a:t>
            </a:r>
            <a:r>
              <a:rPr lang="en-US" sz="2000" dirty="0" smtClean="0">
                <a:latin typeface="Adobe Arabic" panose="02040503050201020203" pitchFamily="18" charset="-78"/>
                <a:cs typeface="Adobe Arabic" panose="02040503050201020203" pitchFamily="18" charset="-78"/>
              </a:rPr>
              <a:t> ; - </a:t>
            </a:r>
            <a:r>
              <a:rPr lang="en-US" sz="2000" dirty="0" err="1" smtClean="0">
                <a:latin typeface="Adobe Arabic" panose="02040503050201020203" pitchFamily="18" charset="-78"/>
                <a:cs typeface="Adobe Arabic" panose="02040503050201020203" pitchFamily="18" charset="-78"/>
              </a:rPr>
              <a:t>Sanghyang</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pretiwi</a:t>
            </a:r>
            <a:r>
              <a:rPr lang="en-US" sz="2000" dirty="0" smtClean="0">
                <a:latin typeface="Adobe Arabic" panose="02040503050201020203" pitchFamily="18" charset="-78"/>
                <a:cs typeface="Adobe Arabic" panose="02040503050201020203" pitchFamily="18" charset="-78"/>
              </a:rPr>
              <a:t> (Tanah) </a:t>
            </a:r>
          </a:p>
          <a:p>
            <a:pPr marL="0" indent="0">
              <a:buNone/>
            </a:pPr>
            <a:r>
              <a:rPr lang="en-US" sz="2000" dirty="0">
                <a:latin typeface="Adobe Arabic" panose="02040503050201020203" pitchFamily="18" charset="-78"/>
                <a:cs typeface="Adobe Arabic" panose="02040503050201020203" pitchFamily="18" charset="-78"/>
              </a:rPr>
              <a:t> </a:t>
            </a: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Apah</a:t>
            </a:r>
            <a:r>
              <a:rPr lang="en-US" sz="2000" dirty="0" smtClean="0">
                <a:latin typeface="Adobe Arabic" panose="02040503050201020203" pitchFamily="18" charset="-78"/>
                <a:cs typeface="Adobe Arabic" panose="02040503050201020203" pitchFamily="18" charset="-78"/>
              </a:rPr>
              <a:t> (Air) </a:t>
            </a:r>
          </a:p>
          <a:p>
            <a:pPr marL="0" indent="0">
              <a:buNone/>
            </a:pPr>
            <a:r>
              <a:rPr lang="en-US" sz="2000" dirty="0">
                <a:latin typeface="Adobe Arabic" panose="02040503050201020203" pitchFamily="18" charset="-78"/>
                <a:cs typeface="Adobe Arabic" panose="02040503050201020203" pitchFamily="18" charset="-78"/>
              </a:rPr>
              <a:t>	 </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Teja</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Cahaya</a:t>
            </a:r>
            <a:r>
              <a:rPr lang="en-US" sz="2000" dirty="0" smtClean="0">
                <a:latin typeface="Adobe Arabic" panose="02040503050201020203" pitchFamily="18" charset="-78"/>
                <a:cs typeface="Adobe Arabic" panose="02040503050201020203" pitchFamily="18" charset="-78"/>
              </a:rPr>
              <a:t>) </a:t>
            </a:r>
          </a:p>
          <a:p>
            <a:pPr marL="0" indent="0">
              <a:buNone/>
            </a:pPr>
            <a:r>
              <a:rPr lang="en-US" sz="2000" dirty="0">
                <a:latin typeface="Adobe Arabic" panose="02040503050201020203" pitchFamily="18" charset="-78"/>
                <a:cs typeface="Adobe Arabic" panose="02040503050201020203" pitchFamily="18" charset="-78"/>
              </a:rPr>
              <a:t>	 </a:t>
            </a: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Bayu</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Angin</a:t>
            </a:r>
            <a:r>
              <a:rPr lang="en-US" sz="2000" dirty="0" smtClean="0">
                <a:latin typeface="Adobe Arabic" panose="02040503050201020203" pitchFamily="18" charset="-78"/>
                <a:cs typeface="Adobe Arabic" panose="02040503050201020203" pitchFamily="18" charset="-78"/>
              </a:rPr>
              <a:t>) </a:t>
            </a:r>
          </a:p>
          <a:p>
            <a:pPr marL="0" indent="0">
              <a:buNone/>
            </a:pPr>
            <a:r>
              <a:rPr lang="en-US" sz="2000" dirty="0">
                <a:latin typeface="Adobe Arabic" panose="02040503050201020203" pitchFamily="18" charset="-78"/>
                <a:cs typeface="Adobe Arabic" panose="02040503050201020203" pitchFamily="18" charset="-78"/>
              </a:rPr>
              <a:t>	 </a:t>
            </a:r>
            <a:r>
              <a:rPr lang="en-US" sz="2000" dirty="0" smtClean="0">
                <a:latin typeface="Adobe Arabic" panose="02040503050201020203" pitchFamily="18" charset="-78"/>
                <a:cs typeface="Adobe Arabic" panose="02040503050201020203" pitchFamily="18" charset="-78"/>
              </a:rPr>
              <a:t>          - </a:t>
            </a:r>
            <a:r>
              <a:rPr lang="en-US" sz="2000" dirty="0" err="1">
                <a:latin typeface="Adobe Arabic" panose="02040503050201020203" pitchFamily="18" charset="-78"/>
                <a:cs typeface="Adobe Arabic" panose="02040503050201020203" pitchFamily="18" charset="-78"/>
              </a:rPr>
              <a:t>A</a:t>
            </a:r>
            <a:r>
              <a:rPr lang="en-US" sz="2000" dirty="0" err="1" smtClean="0">
                <a:latin typeface="Adobe Arabic" panose="02040503050201020203" pitchFamily="18" charset="-78"/>
                <a:cs typeface="Adobe Arabic" panose="02040503050201020203" pitchFamily="18" charset="-78"/>
              </a:rPr>
              <a:t>kasa</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Angasa</a:t>
            </a:r>
            <a:r>
              <a:rPr lang="en-US" sz="2000" dirty="0" smtClean="0">
                <a:latin typeface="Adobe Arabic" panose="02040503050201020203" pitchFamily="18" charset="-78"/>
                <a:cs typeface="Adobe Arabic" panose="02040503050201020203" pitchFamily="18" charset="-78"/>
              </a:rPr>
              <a:t>) </a:t>
            </a:r>
            <a:endParaRPr lang="en-US" sz="2000" dirty="0">
              <a:latin typeface="Adobe Arabic" panose="02040503050201020203" pitchFamily="18" charset="-78"/>
              <a:cs typeface="Adobe Arabic" panose="02040503050201020203" pitchFamily="18" charset="-78"/>
            </a:endParaRPr>
          </a:p>
          <a:p>
            <a:r>
              <a:rPr lang="en-US" sz="2000" dirty="0" err="1" smtClean="0">
                <a:latin typeface="Adobe Arabic" panose="02040503050201020203" pitchFamily="18" charset="-78"/>
                <a:cs typeface="Adobe Arabic" panose="02040503050201020203" pitchFamily="18" charset="-78"/>
              </a:rPr>
              <a:t>Wuku</a:t>
            </a:r>
            <a:r>
              <a:rPr lang="en-US" sz="2000" dirty="0" smtClean="0">
                <a:latin typeface="Adobe Arabic" panose="02040503050201020203" pitchFamily="18" charset="-78"/>
                <a:cs typeface="Adobe Arabic" panose="02040503050201020203" pitchFamily="18" charset="-78"/>
              </a:rPr>
              <a:t> lima : - </a:t>
            </a:r>
            <a:r>
              <a:rPr lang="en-US" sz="2000" dirty="0" err="1" smtClean="0">
                <a:latin typeface="Adobe Arabic" panose="02040503050201020203" pitchFamily="18" charset="-78"/>
                <a:cs typeface="Adobe Arabic" panose="02040503050201020203" pitchFamily="18" charset="-78"/>
              </a:rPr>
              <a:t>Purba</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timur</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Hyang</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Isora</a:t>
            </a: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Putih</a:t>
            </a:r>
            <a:r>
              <a:rPr lang="en-US" sz="2000" dirty="0" smtClean="0">
                <a:latin typeface="Adobe Arabic" panose="02040503050201020203" pitchFamily="18" charset="-78"/>
                <a:cs typeface="Adobe Arabic" panose="02040503050201020203" pitchFamily="18" charset="-78"/>
              </a:rPr>
              <a:t>.</a:t>
            </a:r>
          </a:p>
          <a:p>
            <a:pPr marL="914400" lvl="2"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a:t>
            </a:r>
            <a:r>
              <a:rPr lang="en-US" dirty="0" err="1" smtClean="0">
                <a:latin typeface="Adobe Arabic" panose="02040503050201020203" pitchFamily="18" charset="-78"/>
                <a:cs typeface="Adobe Arabic" panose="02040503050201020203" pitchFamily="18" charset="-78"/>
              </a:rPr>
              <a:t>Daksina</a:t>
            </a:r>
            <a:r>
              <a:rPr lang="en-US" dirty="0" smtClean="0">
                <a:latin typeface="Adobe Arabic" panose="02040503050201020203" pitchFamily="18" charset="-78"/>
                <a:cs typeface="Adobe Arabic" panose="02040503050201020203" pitchFamily="18" charset="-78"/>
              </a:rPr>
              <a:t> (Selatan) </a:t>
            </a:r>
            <a:r>
              <a:rPr lang="en-US" dirty="0" err="1" smtClean="0">
                <a:latin typeface="Adobe Arabic" panose="02040503050201020203" pitchFamily="18" charset="-78"/>
                <a:cs typeface="Adobe Arabic" panose="02040503050201020203" pitchFamily="18" charset="-78"/>
              </a:rPr>
              <a:t>Hyang</a:t>
            </a:r>
            <a:r>
              <a:rPr lang="en-US" dirty="0" smtClean="0">
                <a:latin typeface="Adobe Arabic" panose="02040503050201020203" pitchFamily="18" charset="-78"/>
                <a:cs typeface="Adobe Arabic" panose="02040503050201020203" pitchFamily="18" charset="-78"/>
              </a:rPr>
              <a:t> Brahma = </a:t>
            </a:r>
            <a:r>
              <a:rPr lang="en-US" dirty="0" err="1" smtClean="0">
                <a:latin typeface="Adobe Arabic" panose="02040503050201020203" pitchFamily="18" charset="-78"/>
                <a:cs typeface="Adobe Arabic" panose="02040503050201020203" pitchFamily="18" charset="-78"/>
              </a:rPr>
              <a:t>Merah</a:t>
            </a:r>
            <a:endParaRPr lang="en-US" dirty="0" smtClean="0">
              <a:latin typeface="Adobe Arabic" panose="02040503050201020203" pitchFamily="18" charset="-78"/>
              <a:cs typeface="Adobe Arabic" panose="02040503050201020203" pitchFamily="18" charset="-78"/>
            </a:endParaRPr>
          </a:p>
          <a:p>
            <a:pPr marL="914400" lvl="2"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a:t>
            </a:r>
            <a:r>
              <a:rPr lang="en-US" dirty="0" err="1" smtClean="0">
                <a:latin typeface="Adobe Arabic" panose="02040503050201020203" pitchFamily="18" charset="-78"/>
                <a:cs typeface="Adobe Arabic" panose="02040503050201020203" pitchFamily="18" charset="-78"/>
              </a:rPr>
              <a:t>Pasima</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barat</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hyang</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Mahadewa</a:t>
            </a:r>
            <a:r>
              <a:rPr lang="en-US" dirty="0" smtClean="0">
                <a:latin typeface="Adobe Arabic" panose="02040503050201020203" pitchFamily="18" charset="-78"/>
                <a:cs typeface="Adobe Arabic" panose="02040503050201020203" pitchFamily="18" charset="-78"/>
              </a:rPr>
              <a:t> = </a:t>
            </a:r>
            <a:r>
              <a:rPr lang="en-US" dirty="0" err="1" smtClean="0">
                <a:latin typeface="Adobe Arabic" panose="02040503050201020203" pitchFamily="18" charset="-78"/>
                <a:cs typeface="Adobe Arabic" panose="02040503050201020203" pitchFamily="18" charset="-78"/>
              </a:rPr>
              <a:t>Kuning</a:t>
            </a:r>
            <a:endParaRPr lang="en-US" dirty="0" smtClean="0">
              <a:latin typeface="Adobe Arabic" panose="02040503050201020203" pitchFamily="18" charset="-78"/>
              <a:cs typeface="Adobe Arabic" panose="02040503050201020203" pitchFamily="18" charset="-78"/>
            </a:endParaRPr>
          </a:p>
          <a:p>
            <a:pPr marL="914400" lvl="2"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Utara </a:t>
            </a:r>
            <a:r>
              <a:rPr lang="en-US" dirty="0" err="1" smtClean="0">
                <a:latin typeface="Adobe Arabic" panose="02040503050201020203" pitchFamily="18" charset="-78"/>
                <a:cs typeface="Adobe Arabic" panose="02040503050201020203" pitchFamily="18" charset="-78"/>
              </a:rPr>
              <a:t>hyabf</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wisnu</a:t>
            </a:r>
            <a:r>
              <a:rPr lang="en-US" dirty="0" smtClean="0">
                <a:latin typeface="Adobe Arabic" panose="02040503050201020203" pitchFamily="18" charset="-78"/>
                <a:cs typeface="Adobe Arabic" panose="02040503050201020203" pitchFamily="18" charset="-78"/>
              </a:rPr>
              <a:t> = </a:t>
            </a:r>
            <a:r>
              <a:rPr lang="en-US" dirty="0" err="1" smtClean="0">
                <a:latin typeface="Adobe Arabic" panose="02040503050201020203" pitchFamily="18" charset="-78"/>
                <a:cs typeface="Adobe Arabic" panose="02040503050201020203" pitchFamily="18" charset="-78"/>
              </a:rPr>
              <a:t>Hitam</a:t>
            </a:r>
            <a:endParaRPr lang="en-US" dirty="0" smtClean="0">
              <a:latin typeface="Adobe Arabic" panose="02040503050201020203" pitchFamily="18" charset="-78"/>
              <a:cs typeface="Adobe Arabic" panose="02040503050201020203" pitchFamily="18" charset="-78"/>
            </a:endParaRPr>
          </a:p>
          <a:p>
            <a:pPr marL="914400" lvl="2" indent="0">
              <a:buNone/>
            </a:pPr>
            <a:r>
              <a:rPr lang="en-US" dirty="0" smtClean="0">
                <a:latin typeface="Adobe Arabic" panose="02040503050201020203" pitchFamily="18" charset="-78"/>
                <a:cs typeface="Adobe Arabic" panose="02040503050201020203" pitchFamily="18" charset="-78"/>
              </a:rPr>
              <a:t>       - </a:t>
            </a:r>
            <a:r>
              <a:rPr lang="en-US" dirty="0" err="1" smtClean="0">
                <a:latin typeface="Adobe Arabic" panose="02040503050201020203" pitchFamily="18" charset="-78"/>
                <a:cs typeface="Adobe Arabic" panose="02040503050201020203" pitchFamily="18" charset="-78"/>
              </a:rPr>
              <a:t>Madya</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tengah</a:t>
            </a:r>
            <a:r>
              <a:rPr lang="en-US" dirty="0" smtClean="0">
                <a:latin typeface="Adobe Arabic" panose="02040503050201020203" pitchFamily="18" charset="-78"/>
                <a:cs typeface="Adobe Arabic" panose="02040503050201020203" pitchFamily="18" charset="-78"/>
              </a:rPr>
              <a:t>) = </a:t>
            </a:r>
            <a:r>
              <a:rPr lang="en-US" dirty="0" err="1" smtClean="0">
                <a:latin typeface="Adobe Arabic" panose="02040503050201020203" pitchFamily="18" charset="-78"/>
                <a:cs typeface="Adobe Arabic" panose="02040503050201020203" pitchFamily="18" charset="-78"/>
              </a:rPr>
              <a:t>hyang</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Siwa</a:t>
            </a:r>
            <a:r>
              <a:rPr lang="en-US" dirty="0" smtClean="0">
                <a:latin typeface="Adobe Arabic" panose="02040503050201020203" pitchFamily="18" charset="-78"/>
                <a:cs typeface="Adobe Arabic" panose="02040503050201020203" pitchFamily="18" charset="-78"/>
              </a:rPr>
              <a:t> = </a:t>
            </a:r>
            <a:r>
              <a:rPr lang="en-US" dirty="0" err="1" smtClean="0">
                <a:latin typeface="Adobe Arabic" panose="02040503050201020203" pitchFamily="18" charset="-78"/>
                <a:cs typeface="Adobe Arabic" panose="02040503050201020203" pitchFamily="18" charset="-78"/>
              </a:rPr>
              <a:t>Bermacam</a:t>
            </a:r>
            <a:r>
              <a:rPr lang="en-US" dirty="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warna</a:t>
            </a:r>
            <a:endParaRPr lang="en-US" dirty="0">
              <a:latin typeface="Adobe Arabic" panose="02040503050201020203" pitchFamily="18" charset="-78"/>
              <a:cs typeface="Adobe Arabic" panose="02040503050201020203" pitchFamily="18" charset="-78"/>
            </a:endParaRPr>
          </a:p>
        </p:txBody>
      </p:sp>
      <p:sp>
        <p:nvSpPr>
          <p:cNvPr id="5" name="Content Placeholder 4"/>
          <p:cNvSpPr>
            <a:spLocks noGrp="1"/>
          </p:cNvSpPr>
          <p:nvPr>
            <p:ph sz="half" idx="2"/>
          </p:nvPr>
        </p:nvSpPr>
        <p:spPr>
          <a:xfrm>
            <a:off x="6702014" y="2119256"/>
            <a:ext cx="5017546" cy="4057707"/>
          </a:xfrm>
        </p:spPr>
        <p:txBody>
          <a:bodyPr>
            <a:normAutofit fontScale="92500" lnSpcReduction="20000"/>
          </a:bodyPr>
          <a:lstStyle/>
          <a:p>
            <a:r>
              <a:rPr lang="en-US" sz="2000" dirty="0" err="1" smtClean="0">
                <a:latin typeface="Adobe Arabic" panose="02040503050201020203" pitchFamily="18" charset="-78"/>
                <a:cs typeface="Adobe Arabic" panose="02040503050201020203" pitchFamily="18" charset="-78"/>
              </a:rPr>
              <a:t>Serat</a:t>
            </a:r>
            <a:r>
              <a:rPr lang="en-US" sz="2000" dirty="0" smtClean="0">
                <a:latin typeface="Adobe Arabic" panose="02040503050201020203" pitchFamily="18" charset="-78"/>
                <a:cs typeface="Adobe Arabic" panose="02040503050201020203" pitchFamily="18" charset="-78"/>
              </a:rPr>
              <a:t> </a:t>
            </a:r>
            <a:r>
              <a:rPr lang="en-US" sz="2000" dirty="0" err="1">
                <a:latin typeface="Adobe Arabic" panose="02040503050201020203" pitchFamily="18" charset="-78"/>
                <a:cs typeface="Adobe Arabic" panose="02040503050201020203" pitchFamily="18" charset="-78"/>
              </a:rPr>
              <a:t>Sastra</a:t>
            </a:r>
            <a:r>
              <a:rPr lang="en-US" sz="2000" dirty="0">
                <a:latin typeface="Adobe Arabic" panose="02040503050201020203" pitchFamily="18" charset="-78"/>
                <a:cs typeface="Adobe Arabic" panose="02040503050201020203" pitchFamily="18" charset="-78"/>
              </a:rPr>
              <a:t> </a:t>
            </a:r>
            <a:r>
              <a:rPr lang="en-US" sz="2000" dirty="0" err="1">
                <a:latin typeface="Adobe Arabic" panose="02040503050201020203" pitchFamily="18" charset="-78"/>
                <a:cs typeface="Adobe Arabic" panose="02040503050201020203" pitchFamily="18" charset="-78"/>
              </a:rPr>
              <a:t>Jendra</a:t>
            </a:r>
            <a:r>
              <a:rPr lang="en-US" sz="2000" dirty="0">
                <a:latin typeface="Adobe Arabic" panose="02040503050201020203" pitchFamily="18" charset="-78"/>
                <a:cs typeface="Adobe Arabic" panose="02040503050201020203" pitchFamily="18" charset="-78"/>
              </a:rPr>
              <a:t> </a:t>
            </a:r>
            <a:r>
              <a:rPr lang="en-US" sz="2000" dirty="0" err="1">
                <a:latin typeface="Adobe Arabic" panose="02040503050201020203" pitchFamily="18" charset="-78"/>
                <a:cs typeface="Adobe Arabic" panose="02040503050201020203" pitchFamily="18" charset="-78"/>
              </a:rPr>
              <a:t>Hayuningrat</a:t>
            </a:r>
            <a:r>
              <a:rPr lang="en-US" sz="2000" dirty="0">
                <a:latin typeface="Adobe Arabic" panose="02040503050201020203" pitchFamily="18" charset="-78"/>
                <a:cs typeface="Adobe Arabic" panose="02040503050201020203" pitchFamily="18" charset="-78"/>
              </a:rPr>
              <a:t> (</a:t>
            </a:r>
            <a:r>
              <a:rPr lang="fi-FI" sz="2000" b="1" dirty="0">
                <a:latin typeface="Adobe Arabic" panose="02040503050201020203" pitchFamily="18" charset="-78"/>
                <a:cs typeface="Adobe Arabic" panose="02040503050201020203" pitchFamily="18" charset="-78"/>
              </a:rPr>
              <a:t>1914 M</a:t>
            </a:r>
            <a:r>
              <a:rPr lang="fi-FI" sz="2000" b="1" dirty="0" smtClean="0">
                <a:latin typeface="Adobe Arabic" panose="02040503050201020203" pitchFamily="18" charset="-78"/>
                <a:cs typeface="Adobe Arabic" panose="02040503050201020203" pitchFamily="18" charset="-78"/>
              </a:rPr>
              <a:t>)</a:t>
            </a:r>
          </a:p>
          <a:p>
            <a:r>
              <a:rPr lang="en-US" sz="2000" dirty="0" err="1" smtClean="0">
                <a:latin typeface="Adobe Arabic" panose="02040503050201020203" pitchFamily="18" charset="-78"/>
                <a:cs typeface="Adobe Arabic" panose="02040503050201020203" pitchFamily="18" charset="-78"/>
              </a:rPr>
              <a:t>Panca</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Purwanda</a:t>
            </a:r>
            <a:r>
              <a:rPr lang="en-US" sz="2000" dirty="0" smtClean="0">
                <a:latin typeface="Adobe Arabic" panose="02040503050201020203" pitchFamily="18" charset="-78"/>
                <a:cs typeface="Adobe Arabic" panose="02040503050201020203" pitchFamily="18" charset="-78"/>
              </a:rPr>
              <a:t> : - </a:t>
            </a:r>
            <a:r>
              <a:rPr lang="en-US" sz="2000" dirty="0" err="1" smtClean="0">
                <a:latin typeface="Adobe Arabic" panose="02040503050201020203" pitchFamily="18" charset="-78"/>
                <a:cs typeface="Adobe Arabic" panose="02040503050201020203" pitchFamily="18" charset="-78"/>
              </a:rPr>
              <a:t>Ambeking</a:t>
            </a:r>
            <a:r>
              <a:rPr lang="en-US" sz="2000" dirty="0" smtClean="0">
                <a:latin typeface="Adobe Arabic" panose="02040503050201020203" pitchFamily="18" charset="-78"/>
                <a:cs typeface="Adobe Arabic" panose="02040503050201020203" pitchFamily="18" charset="-78"/>
              </a:rPr>
              <a:t> Surya (</a:t>
            </a:r>
            <a:r>
              <a:rPr lang="en-US" sz="2000" dirty="0" err="1" smtClean="0">
                <a:latin typeface="Adobe Arabic" panose="02040503050201020203" pitchFamily="18" charset="-78"/>
                <a:cs typeface="Adobe Arabic" panose="02040503050201020203" pitchFamily="18" charset="-78"/>
              </a:rPr>
              <a:t>Cahaya</a:t>
            </a:r>
            <a:r>
              <a:rPr lang="en-US" sz="2000" dirty="0" smtClean="0">
                <a:latin typeface="Adobe Arabic" panose="02040503050201020203" pitchFamily="18" charset="-78"/>
                <a:cs typeface="Adobe Arabic" panose="02040503050201020203" pitchFamily="18" charset="-78"/>
              </a:rPr>
              <a:t>)</a:t>
            </a:r>
          </a:p>
          <a:p>
            <a:pPr marL="0" indent="0">
              <a:buNone/>
            </a:pPr>
            <a:r>
              <a:rPr lang="en-US" sz="2000" dirty="0">
                <a:latin typeface="Adobe Arabic" panose="02040503050201020203" pitchFamily="18" charset="-78"/>
                <a:cs typeface="Adobe Arabic" panose="02040503050201020203" pitchFamily="18" charset="-78"/>
              </a:rPr>
              <a:t>	 </a:t>
            </a: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Ambeking</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Bumi</a:t>
            </a:r>
            <a:r>
              <a:rPr lang="en-US" sz="2000" dirty="0" smtClean="0">
                <a:latin typeface="Adobe Arabic" panose="02040503050201020203" pitchFamily="18" charset="-78"/>
                <a:cs typeface="Adobe Arabic" panose="02040503050201020203" pitchFamily="18" charset="-78"/>
              </a:rPr>
              <a:t> (Tanah) </a:t>
            </a:r>
          </a:p>
          <a:p>
            <a:pPr marL="0" indent="0">
              <a:buNone/>
            </a:pPr>
            <a:r>
              <a:rPr lang="en-US" sz="2000" dirty="0">
                <a:latin typeface="Adobe Arabic" panose="02040503050201020203" pitchFamily="18" charset="-78"/>
                <a:cs typeface="Adobe Arabic" panose="02040503050201020203" pitchFamily="18" charset="-78"/>
              </a:rPr>
              <a:t>	 </a:t>
            </a: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Ambeking</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Angin</a:t>
            </a:r>
            <a:r>
              <a:rPr lang="en-US" sz="2000" dirty="0" smtClean="0">
                <a:latin typeface="Adobe Arabic" panose="02040503050201020203" pitchFamily="18" charset="-78"/>
                <a:cs typeface="Adobe Arabic" panose="02040503050201020203" pitchFamily="18" charset="-78"/>
              </a:rPr>
              <a:t> </a:t>
            </a:r>
            <a:endParaRPr lang="en-US" sz="2000" dirty="0">
              <a:latin typeface="Adobe Arabic" panose="02040503050201020203" pitchFamily="18" charset="-78"/>
              <a:cs typeface="Adobe Arabic" panose="02040503050201020203" pitchFamily="18" charset="-78"/>
            </a:endParaRPr>
          </a:p>
          <a:p>
            <a:pPr marL="0" indent="0">
              <a:buNone/>
            </a:pP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Ambeking</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Samudra</a:t>
            </a:r>
            <a:r>
              <a:rPr lang="en-US" sz="2000" dirty="0" smtClean="0">
                <a:latin typeface="Adobe Arabic" panose="02040503050201020203" pitchFamily="18" charset="-78"/>
                <a:cs typeface="Adobe Arabic" panose="02040503050201020203" pitchFamily="18" charset="-78"/>
              </a:rPr>
              <a:t> (Air)</a:t>
            </a:r>
            <a:endParaRPr lang="en-US" sz="2000" i="1" u="sng" dirty="0" smtClean="0">
              <a:latin typeface="Adobe Arabic" panose="02040503050201020203" pitchFamily="18" charset="-78"/>
              <a:cs typeface="Adobe Arabic" panose="02040503050201020203" pitchFamily="18" charset="-78"/>
            </a:endParaRPr>
          </a:p>
          <a:p>
            <a:pPr marL="0" indent="0">
              <a:buNone/>
            </a:pPr>
            <a:r>
              <a:rPr lang="en-US" sz="2000" i="1" u="sng" dirty="0">
                <a:latin typeface="Adobe Arabic" panose="02040503050201020203" pitchFamily="18" charset="-78"/>
                <a:cs typeface="Adobe Arabic" panose="02040503050201020203" pitchFamily="18" charset="-78"/>
              </a:rPr>
              <a:t>	 </a:t>
            </a:r>
            <a:r>
              <a:rPr lang="en-US" sz="2000" i="1" u="sng" dirty="0" smtClean="0">
                <a:latin typeface="Adobe Arabic" panose="02040503050201020203" pitchFamily="18" charset="-78"/>
                <a:cs typeface="Adobe Arabic" panose="02040503050201020203" pitchFamily="18" charset="-78"/>
              </a:rPr>
              <a:t>              </a:t>
            </a:r>
            <a:r>
              <a:rPr lang="en-US" sz="2000" i="1"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Ambeking</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Langit</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Angkasa</a:t>
            </a:r>
            <a:r>
              <a:rPr lang="en-US" sz="2000" dirty="0" smtClean="0">
                <a:latin typeface="Adobe Arabic" panose="02040503050201020203" pitchFamily="18" charset="-78"/>
                <a:cs typeface="Adobe Arabic" panose="02040503050201020203" pitchFamily="18" charset="-78"/>
              </a:rPr>
              <a:t>)</a:t>
            </a:r>
          </a:p>
          <a:p>
            <a:r>
              <a:rPr lang="en-US" sz="2000" dirty="0" err="1" smtClean="0">
                <a:latin typeface="Adobe Arabic" panose="02040503050201020203" pitchFamily="18" charset="-78"/>
                <a:cs typeface="Adobe Arabic" panose="02040503050201020203" pitchFamily="18" charset="-78"/>
              </a:rPr>
              <a:t>Panca</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Warni</a:t>
            </a: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Kulit</a:t>
            </a: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Hitam</a:t>
            </a:r>
            <a:endParaRPr lang="en-US" sz="2000" dirty="0" smtClean="0">
              <a:latin typeface="Adobe Arabic" panose="02040503050201020203" pitchFamily="18" charset="-78"/>
              <a:cs typeface="Adobe Arabic" panose="02040503050201020203" pitchFamily="18" charset="-78"/>
            </a:endParaRPr>
          </a:p>
          <a:p>
            <a:pPr marL="0" indent="0">
              <a:buNone/>
            </a:pPr>
            <a:r>
              <a:rPr lang="en-US" sz="2000" dirty="0">
                <a:latin typeface="Adobe Arabic" panose="02040503050201020203" pitchFamily="18" charset="-78"/>
                <a:cs typeface="Adobe Arabic" panose="02040503050201020203" pitchFamily="18" charset="-78"/>
              </a:rPr>
              <a:t> </a:t>
            </a: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Darah</a:t>
            </a: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Merah</a:t>
            </a:r>
            <a:endParaRPr lang="en-US" sz="2000" dirty="0">
              <a:latin typeface="Adobe Arabic" panose="02040503050201020203" pitchFamily="18" charset="-78"/>
              <a:cs typeface="Adobe Arabic" panose="02040503050201020203" pitchFamily="18" charset="-78"/>
            </a:endParaRPr>
          </a:p>
          <a:p>
            <a:pPr marL="0" indent="0">
              <a:buNone/>
            </a:pP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Tulang</a:t>
            </a: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Putih</a:t>
            </a:r>
            <a:endParaRPr lang="en-US" sz="2000" dirty="0" smtClean="0">
              <a:latin typeface="Adobe Arabic" panose="02040503050201020203" pitchFamily="18" charset="-78"/>
              <a:cs typeface="Adobe Arabic" panose="02040503050201020203" pitchFamily="18" charset="-78"/>
            </a:endParaRPr>
          </a:p>
          <a:p>
            <a:pPr marL="0" indent="0">
              <a:buNone/>
            </a:pP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Daging</a:t>
            </a: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Kuning</a:t>
            </a:r>
            <a:endParaRPr lang="en-US" sz="2000" dirty="0" smtClean="0">
              <a:latin typeface="Adobe Arabic" panose="02040503050201020203" pitchFamily="18" charset="-78"/>
              <a:cs typeface="Adobe Arabic" panose="02040503050201020203" pitchFamily="18" charset="-78"/>
            </a:endParaRPr>
          </a:p>
          <a:p>
            <a:pPr marL="0" indent="0">
              <a:buNone/>
            </a:pPr>
            <a:r>
              <a:rPr lang="en-US" sz="2000" dirty="0">
                <a:latin typeface="Adobe Arabic" panose="02040503050201020203" pitchFamily="18" charset="-78"/>
                <a:cs typeface="Adobe Arabic" panose="02040503050201020203" pitchFamily="18" charset="-78"/>
              </a:rPr>
              <a:t> </a:t>
            </a:r>
            <a:r>
              <a:rPr lang="en-US" sz="2000" dirty="0" smtClean="0">
                <a:latin typeface="Adobe Arabic" panose="02040503050201020203" pitchFamily="18" charset="-78"/>
                <a:cs typeface="Adobe Arabic" panose="02040503050201020203" pitchFamily="18" charset="-78"/>
              </a:rPr>
              <a:t>                                 - </a:t>
            </a:r>
            <a:r>
              <a:rPr lang="en-US" sz="2000" dirty="0" err="1" smtClean="0">
                <a:latin typeface="Adobe Arabic" panose="02040503050201020203" pitchFamily="18" charset="-78"/>
                <a:cs typeface="Adobe Arabic" panose="02040503050201020203" pitchFamily="18" charset="-78"/>
              </a:rPr>
              <a:t>Segala</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warna</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diatas</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menjadi</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satu</a:t>
            </a:r>
            <a:r>
              <a:rPr lang="en-US" sz="2000" dirty="0" smtClean="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tanpa</a:t>
            </a:r>
            <a:r>
              <a:rPr lang="en-US" sz="2000" dirty="0">
                <a:latin typeface="Adobe Arabic" panose="02040503050201020203" pitchFamily="18" charset="-78"/>
                <a:cs typeface="Adobe Arabic" panose="02040503050201020203" pitchFamily="18" charset="-78"/>
              </a:rPr>
              <a:t> </a:t>
            </a:r>
            <a:r>
              <a:rPr lang="en-US" sz="2000" dirty="0" err="1" smtClean="0">
                <a:latin typeface="Adobe Arabic" panose="02040503050201020203" pitchFamily="18" charset="-78"/>
                <a:cs typeface="Adobe Arabic" panose="02040503050201020203" pitchFamily="18" charset="-78"/>
              </a:rPr>
              <a:t>bayangan</a:t>
            </a:r>
            <a:r>
              <a:rPr lang="en-US" sz="2000" dirty="0" smtClean="0">
                <a:latin typeface="Adobe Arabic" panose="02040503050201020203" pitchFamily="18" charset="-78"/>
                <a:cs typeface="Adobe Arabic" panose="02040503050201020203" pitchFamily="18" charset="-78"/>
              </a:rPr>
              <a:t>)                          </a:t>
            </a:r>
          </a:p>
        </p:txBody>
      </p:sp>
    </p:spTree>
    <p:extLst>
      <p:ext uri="{BB962C8B-B14F-4D97-AF65-F5344CB8AC3E}">
        <p14:creationId xmlns:p14="http://schemas.microsoft.com/office/powerpoint/2010/main" val="3368281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b="1" i="1" dirty="0" err="1" smtClean="0"/>
              <a:t>Hamemayu</a:t>
            </a:r>
            <a:r>
              <a:rPr lang="en-US" b="1" i="1" dirty="0" smtClean="0"/>
              <a:t> </a:t>
            </a:r>
            <a:r>
              <a:rPr lang="en-US" b="1" i="1" dirty="0" err="1" smtClean="0"/>
              <a:t>Hayuning</a:t>
            </a:r>
            <a:r>
              <a:rPr lang="en-US" b="1" i="1" dirty="0" smtClean="0"/>
              <a:t> </a:t>
            </a:r>
            <a:r>
              <a:rPr lang="en-US" b="1" i="1" dirty="0" err="1" smtClean="0"/>
              <a:t>Bawana</a:t>
            </a:r>
            <a:endParaRPr lang="en-US" b="1" i="1" dirty="0"/>
          </a:p>
        </p:txBody>
      </p:sp>
      <p:sp>
        <p:nvSpPr>
          <p:cNvPr id="5" name="Content Placeholder 4"/>
          <p:cNvSpPr>
            <a:spLocks noGrp="1"/>
          </p:cNvSpPr>
          <p:nvPr>
            <p:ph idx="1"/>
          </p:nvPr>
        </p:nvSpPr>
        <p:spPr>
          <a:xfrm>
            <a:off x="838200" y="2475331"/>
            <a:ext cx="10515600" cy="3155449"/>
          </a:xfrm>
        </p:spPr>
        <p:txBody>
          <a:bodyPr>
            <a:normAutofit/>
          </a:bodyPr>
          <a:lstStyle/>
          <a:p>
            <a:pPr marL="0" indent="0" algn="ctr">
              <a:buNone/>
            </a:pPr>
            <a:r>
              <a:rPr lang="en-US" sz="3200" dirty="0" err="1" smtClean="0"/>
              <a:t>Manusia</a:t>
            </a:r>
            <a:r>
              <a:rPr lang="en-US" sz="3200" dirty="0" smtClean="0"/>
              <a:t> </a:t>
            </a:r>
            <a:r>
              <a:rPr lang="en-US" sz="3200" dirty="0" err="1" smtClean="0"/>
              <a:t>harus</a:t>
            </a:r>
            <a:r>
              <a:rPr lang="en-US" sz="3200" dirty="0" smtClean="0"/>
              <a:t> </a:t>
            </a:r>
            <a:r>
              <a:rPr lang="en-US" sz="3200" dirty="0" err="1" smtClean="0"/>
              <a:t>mampu</a:t>
            </a:r>
            <a:r>
              <a:rPr lang="en-US" sz="3200" dirty="0" smtClean="0"/>
              <a:t> </a:t>
            </a:r>
            <a:r>
              <a:rPr lang="en-US" sz="3200" dirty="0" err="1" smtClean="0"/>
              <a:t>bersikap</a:t>
            </a:r>
            <a:r>
              <a:rPr lang="en-US" sz="3200" dirty="0" smtClean="0"/>
              <a:t> </a:t>
            </a:r>
            <a:r>
              <a:rPr lang="en-US" sz="3200" dirty="0" err="1" smtClean="0"/>
              <a:t>dan</a:t>
            </a:r>
            <a:r>
              <a:rPr lang="en-US" sz="3200" dirty="0" smtClean="0"/>
              <a:t> </a:t>
            </a:r>
            <a:r>
              <a:rPr lang="en-US" sz="3200" dirty="0" err="1" smtClean="0"/>
              <a:t>berprilaku</a:t>
            </a:r>
            <a:r>
              <a:rPr lang="en-US" sz="3200" dirty="0" smtClean="0"/>
              <a:t> yang </a:t>
            </a:r>
            <a:r>
              <a:rPr lang="en-US" sz="3200" dirty="0" err="1" smtClean="0"/>
              <a:t>selalu</a:t>
            </a:r>
            <a:r>
              <a:rPr lang="en-US" sz="3200" dirty="0" smtClean="0"/>
              <a:t> </a:t>
            </a:r>
            <a:r>
              <a:rPr lang="en-US" sz="3200" dirty="0" err="1" smtClean="0"/>
              <a:t>mengutamakan</a:t>
            </a:r>
            <a:r>
              <a:rPr lang="en-US" sz="3200" dirty="0" smtClean="0"/>
              <a:t> </a:t>
            </a:r>
            <a:r>
              <a:rPr lang="en-US" sz="3200" dirty="0" err="1" smtClean="0"/>
              <a:t>harmoni</a:t>
            </a:r>
            <a:r>
              <a:rPr lang="en-US" sz="3200" dirty="0" smtClean="0"/>
              <a:t>, </a:t>
            </a:r>
            <a:r>
              <a:rPr lang="en-US" sz="3200" dirty="0" err="1" smtClean="0"/>
              <a:t>keselarasan</a:t>
            </a:r>
            <a:r>
              <a:rPr lang="en-US" sz="3200" dirty="0" smtClean="0"/>
              <a:t>, </a:t>
            </a:r>
            <a:r>
              <a:rPr lang="en-US" sz="3200" dirty="0" err="1" smtClean="0"/>
              <a:t>keserasian</a:t>
            </a:r>
            <a:r>
              <a:rPr lang="en-US" sz="3200" dirty="0"/>
              <a:t> </a:t>
            </a:r>
            <a:r>
              <a:rPr lang="en-US" sz="3200" dirty="0" err="1" smtClean="0"/>
              <a:t>dan</a:t>
            </a:r>
            <a:r>
              <a:rPr lang="en-US" sz="3200" dirty="0" smtClean="0"/>
              <a:t> </a:t>
            </a:r>
            <a:r>
              <a:rPr lang="en-US" sz="3200" dirty="0" err="1" smtClean="0"/>
              <a:t>keseimbangan</a:t>
            </a:r>
            <a:r>
              <a:rPr lang="en-US" sz="3200" dirty="0" smtClean="0"/>
              <a:t> </a:t>
            </a:r>
            <a:r>
              <a:rPr lang="en-US" sz="3200" dirty="0" err="1" smtClean="0"/>
              <a:t>hubungan</a:t>
            </a:r>
            <a:r>
              <a:rPr lang="en-US" sz="3200" dirty="0" smtClean="0"/>
              <a:t> </a:t>
            </a:r>
            <a:r>
              <a:rPr lang="en-US" sz="3200" dirty="0" err="1" smtClean="0"/>
              <a:t>manusia</a:t>
            </a:r>
            <a:r>
              <a:rPr lang="en-US" sz="3200" dirty="0" smtClean="0"/>
              <a:t> </a:t>
            </a:r>
            <a:r>
              <a:rPr lang="en-US" sz="3200" dirty="0" err="1" smtClean="0"/>
              <a:t>denga</a:t>
            </a:r>
            <a:r>
              <a:rPr lang="en-US" sz="3200" dirty="0" smtClean="0"/>
              <a:t> </a:t>
            </a:r>
            <a:r>
              <a:rPr lang="en-US" sz="3200" dirty="0" err="1" smtClean="0"/>
              <a:t>Tuhan</a:t>
            </a:r>
            <a:r>
              <a:rPr lang="en-US" sz="3200" dirty="0" smtClean="0"/>
              <a:t>, </a:t>
            </a:r>
            <a:r>
              <a:rPr lang="en-US" sz="3200" dirty="0" err="1" smtClean="0"/>
              <a:t>manusia</a:t>
            </a:r>
            <a:r>
              <a:rPr lang="en-US" sz="3200" dirty="0" smtClean="0"/>
              <a:t> </a:t>
            </a:r>
            <a:r>
              <a:rPr lang="en-US" sz="3200" dirty="0" err="1" smtClean="0"/>
              <a:t>dengan</a:t>
            </a:r>
            <a:r>
              <a:rPr lang="en-US" sz="3200" dirty="0" smtClean="0"/>
              <a:t> </a:t>
            </a:r>
            <a:r>
              <a:rPr lang="en-US" sz="3200" dirty="0" err="1" smtClean="0"/>
              <a:t>manusia</a:t>
            </a:r>
            <a:r>
              <a:rPr lang="en-US" sz="3200" dirty="0" smtClean="0"/>
              <a:t>, </a:t>
            </a:r>
            <a:r>
              <a:rPr lang="en-US" sz="3200" dirty="0" err="1" smtClean="0"/>
              <a:t>manusia</a:t>
            </a:r>
            <a:r>
              <a:rPr lang="en-US" sz="3200" dirty="0" smtClean="0"/>
              <a:t> </a:t>
            </a:r>
            <a:r>
              <a:rPr lang="en-US" sz="3200" dirty="0" err="1" smtClean="0"/>
              <a:t>dengan</a:t>
            </a:r>
            <a:r>
              <a:rPr lang="en-US" sz="3200" dirty="0" smtClean="0"/>
              <a:t> </a:t>
            </a:r>
            <a:r>
              <a:rPr lang="en-US" sz="3200" dirty="0" err="1" smtClean="0"/>
              <a:t>alam</a:t>
            </a:r>
            <a:r>
              <a:rPr lang="en-US" sz="3200" dirty="0" smtClean="0"/>
              <a:t>; </a:t>
            </a:r>
            <a:r>
              <a:rPr lang="en-US" sz="3200" dirty="0" err="1" smtClean="0"/>
              <a:t>dalam</a:t>
            </a:r>
            <a:r>
              <a:rPr lang="en-US" sz="3200" dirty="0" smtClean="0"/>
              <a:t> </a:t>
            </a:r>
            <a:r>
              <a:rPr lang="en-US" sz="3200" dirty="0" err="1" smtClean="0"/>
              <a:t>melaksanakan</a:t>
            </a:r>
            <a:r>
              <a:rPr lang="en-US" sz="3200" dirty="0" smtClean="0"/>
              <a:t> </a:t>
            </a:r>
            <a:r>
              <a:rPr lang="en-US" sz="3200" dirty="0" err="1" smtClean="0"/>
              <a:t>hidup</a:t>
            </a:r>
            <a:r>
              <a:rPr lang="en-US" sz="3200" dirty="0" smtClean="0"/>
              <a:t> </a:t>
            </a:r>
            <a:r>
              <a:rPr lang="en-US" sz="3200" dirty="0" err="1" smtClean="0"/>
              <a:t>dan</a:t>
            </a:r>
            <a:r>
              <a:rPr lang="en-US" sz="3200" dirty="0" smtClean="0"/>
              <a:t> </a:t>
            </a:r>
            <a:r>
              <a:rPr lang="en-US" sz="3200" dirty="0" err="1" smtClean="0"/>
              <a:t>kehidupan</a:t>
            </a:r>
            <a:r>
              <a:rPr lang="en-US" sz="3200" dirty="0" smtClean="0"/>
              <a:t> agar </a:t>
            </a:r>
            <a:r>
              <a:rPr lang="en-US" sz="3200" dirty="0" err="1" smtClean="0"/>
              <a:t>negara</a:t>
            </a:r>
            <a:r>
              <a:rPr lang="en-US" sz="3200" dirty="0" smtClean="0"/>
              <a:t> </a:t>
            </a:r>
            <a:r>
              <a:rPr lang="en-US" sz="3200" dirty="0" err="1" smtClean="0"/>
              <a:t>menjadi</a:t>
            </a:r>
            <a:r>
              <a:rPr lang="en-US" sz="3200" dirty="0" smtClean="0"/>
              <a:t> </a:t>
            </a:r>
            <a:r>
              <a:rPr lang="en-US" sz="3200" i="1" dirty="0" err="1" smtClean="0"/>
              <a:t>panjang</a:t>
            </a:r>
            <a:r>
              <a:rPr lang="en-US" sz="3200" i="1" dirty="0" smtClean="0"/>
              <a:t> </a:t>
            </a:r>
            <a:r>
              <a:rPr lang="en-US" sz="3200" i="1" dirty="0" err="1" smtClean="0"/>
              <a:t>punjung</a:t>
            </a:r>
            <a:r>
              <a:rPr lang="en-US" sz="3200" i="1" dirty="0" smtClean="0"/>
              <a:t> </a:t>
            </a:r>
            <a:r>
              <a:rPr lang="en-US" sz="3200" i="1" dirty="0" err="1" smtClean="0"/>
              <a:t>pasir</a:t>
            </a:r>
            <a:r>
              <a:rPr lang="en-US" sz="3200" i="1" dirty="0" smtClean="0"/>
              <a:t> </a:t>
            </a:r>
            <a:r>
              <a:rPr lang="en-US" sz="3200" i="1" dirty="0" err="1" smtClean="0"/>
              <a:t>wukir</a:t>
            </a:r>
            <a:r>
              <a:rPr lang="en-US" sz="3200" i="1" dirty="0" smtClean="0"/>
              <a:t> </a:t>
            </a:r>
            <a:r>
              <a:rPr lang="en-US" sz="3200" i="1" dirty="0" err="1" smtClean="0"/>
              <a:t>gemah</a:t>
            </a:r>
            <a:r>
              <a:rPr lang="en-US" sz="3200" i="1" dirty="0" smtClean="0"/>
              <a:t> </a:t>
            </a:r>
            <a:r>
              <a:rPr lang="en-US" sz="3200" i="1" dirty="0" err="1" smtClean="0"/>
              <a:t>ripah</a:t>
            </a:r>
            <a:r>
              <a:rPr lang="en-US" sz="3200" i="1" dirty="0" smtClean="0"/>
              <a:t> </a:t>
            </a:r>
            <a:r>
              <a:rPr lang="en-US" sz="3200" i="1" dirty="0" err="1" smtClean="0"/>
              <a:t>loh</a:t>
            </a:r>
            <a:r>
              <a:rPr lang="en-US" sz="3200" i="1" dirty="0" smtClean="0"/>
              <a:t> </a:t>
            </a:r>
            <a:r>
              <a:rPr lang="en-US" sz="3200" i="1" dirty="0" err="1" smtClean="0"/>
              <a:t>jinawi</a:t>
            </a:r>
            <a:r>
              <a:rPr lang="en-US" sz="3200" i="1" dirty="0" smtClean="0"/>
              <a:t> </a:t>
            </a:r>
            <a:r>
              <a:rPr lang="en-US" sz="3200" i="1" dirty="0" err="1" smtClean="0"/>
              <a:t>karta</a:t>
            </a:r>
            <a:r>
              <a:rPr lang="en-US" sz="3200" i="1" dirty="0" smtClean="0"/>
              <a:t> </a:t>
            </a:r>
            <a:r>
              <a:rPr lang="en-US" sz="3200" i="1" dirty="0" err="1" smtClean="0"/>
              <a:t>tata</a:t>
            </a:r>
            <a:r>
              <a:rPr lang="en-US" sz="3200" i="1" dirty="0" smtClean="0"/>
              <a:t> </a:t>
            </a:r>
            <a:r>
              <a:rPr lang="en-US" sz="3200" i="1" dirty="0" err="1" smtClean="0"/>
              <a:t>tur</a:t>
            </a:r>
            <a:r>
              <a:rPr lang="en-US" sz="3200" i="1" dirty="0" smtClean="0"/>
              <a:t> </a:t>
            </a:r>
            <a:r>
              <a:rPr lang="en-US" sz="3200" i="1" dirty="0" err="1" smtClean="0"/>
              <a:t>raharja</a:t>
            </a:r>
            <a:r>
              <a:rPr lang="en-US" sz="3200" i="1" dirty="0" smtClean="0"/>
              <a:t>.</a:t>
            </a:r>
            <a:endParaRPr lang="en-US" sz="3200" i="1" dirty="0"/>
          </a:p>
        </p:txBody>
      </p:sp>
    </p:spTree>
    <p:extLst>
      <p:ext uri="{BB962C8B-B14F-4D97-AF65-F5344CB8AC3E}">
        <p14:creationId xmlns:p14="http://schemas.microsoft.com/office/powerpoint/2010/main" val="356738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2" y="365125"/>
            <a:ext cx="10815918" cy="6143251"/>
          </a:xfrm>
        </p:spPr>
        <p:txBody>
          <a:bodyPr/>
          <a:lstStyle/>
          <a:p>
            <a:pPr algn="ctr"/>
            <a:r>
              <a:rPr lang="en-US" dirty="0" err="1" smtClean="0">
                <a:latin typeface="Adobe Fan Heiti Std B" panose="020B0700000000000000" pitchFamily="34" charset="-128"/>
                <a:ea typeface="Adobe Fan Heiti Std B" panose="020B0700000000000000" pitchFamily="34" charset="-128"/>
              </a:rPr>
              <a:t>Apa</a:t>
            </a:r>
            <a:r>
              <a:rPr lang="en-US" dirty="0" smtClean="0">
                <a:latin typeface="Adobe Fan Heiti Std B" panose="020B0700000000000000" pitchFamily="34" charset="-128"/>
                <a:ea typeface="Adobe Fan Heiti Std B" panose="020B0700000000000000" pitchFamily="34" charset="-128"/>
              </a:rPr>
              <a:t> </a:t>
            </a:r>
            <a:r>
              <a:rPr lang="en-US" dirty="0" err="1" smtClean="0">
                <a:latin typeface="Adobe Fan Heiti Std B" panose="020B0700000000000000" pitchFamily="34" charset="-128"/>
                <a:ea typeface="Adobe Fan Heiti Std B" panose="020B0700000000000000" pitchFamily="34" charset="-128"/>
              </a:rPr>
              <a:t>itu</a:t>
            </a:r>
            <a:r>
              <a:rPr lang="en-US" dirty="0" smtClean="0">
                <a:latin typeface="Adobe Fan Heiti Std B" panose="020B0700000000000000" pitchFamily="34" charset="-128"/>
                <a:ea typeface="Adobe Fan Heiti Std B" panose="020B0700000000000000" pitchFamily="34" charset="-128"/>
              </a:rPr>
              <a:t> </a:t>
            </a:r>
            <a:r>
              <a:rPr lang="en-US" dirty="0" err="1" smtClean="0">
                <a:latin typeface="Adobe Fan Heiti Std B" panose="020B0700000000000000" pitchFamily="34" charset="-128"/>
                <a:ea typeface="Adobe Fan Heiti Std B" panose="020B0700000000000000" pitchFamily="34" charset="-128"/>
              </a:rPr>
              <a:t>Budaya</a:t>
            </a:r>
            <a:r>
              <a:rPr lang="en-US" dirty="0" smtClean="0">
                <a:latin typeface="Adobe Fan Heiti Std B" panose="020B0700000000000000" pitchFamily="34" charset="-128"/>
                <a:ea typeface="Adobe Fan Heiti Std B" panose="020B0700000000000000" pitchFamily="34" charset="-128"/>
              </a:rPr>
              <a:t> ?</a:t>
            </a:r>
            <a:endParaRPr lang="en-US"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274247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latin typeface="Adobe Caslon Pro Bold" panose="0205070206050A020403" pitchFamily="18" charset="0"/>
              </a:rPr>
              <a:t>S</a:t>
            </a:r>
            <a:r>
              <a:rPr lang="en-US" dirty="0" err="1" smtClean="0">
                <a:latin typeface="Adobe Caslon Pro Bold" panose="0205070206050A020403" pitchFamily="18" charset="0"/>
              </a:rPr>
              <a:t>esimpulan</a:t>
            </a:r>
            <a:endParaRPr lang="en-US" dirty="0">
              <a:latin typeface="Adobe Caslon Pro Bold" panose="0205070206050A020403" pitchFamily="18" charset="0"/>
            </a:endParaRPr>
          </a:p>
        </p:txBody>
      </p:sp>
      <p:sp>
        <p:nvSpPr>
          <p:cNvPr id="7" name="Content Placeholder 6"/>
          <p:cNvSpPr>
            <a:spLocks noGrp="1"/>
          </p:cNvSpPr>
          <p:nvPr>
            <p:ph idx="1"/>
          </p:nvPr>
        </p:nvSpPr>
        <p:spPr>
          <a:xfrm>
            <a:off x="838200" y="1828800"/>
            <a:ext cx="10515600" cy="4163209"/>
          </a:xfrm>
        </p:spPr>
        <p:txBody>
          <a:bodyPr>
            <a:normAutofit lnSpcReduction="10000"/>
          </a:bodyPr>
          <a:lstStyle/>
          <a:p>
            <a:pPr marL="0" indent="0" algn="just">
              <a:buNone/>
            </a:pPr>
            <a:r>
              <a:rPr lang="en-US" dirty="0" err="1" smtClean="0"/>
              <a:t>Segala</a:t>
            </a:r>
            <a:r>
              <a:rPr lang="en-US" dirty="0" smtClean="0"/>
              <a:t> </a:t>
            </a:r>
            <a:r>
              <a:rPr lang="en-US" dirty="0" err="1" smtClean="0"/>
              <a:t>ilmu</a:t>
            </a:r>
            <a:r>
              <a:rPr lang="en-US" dirty="0" smtClean="0"/>
              <a:t> </a:t>
            </a:r>
            <a:r>
              <a:rPr lang="en-US" dirty="0" err="1" smtClean="0"/>
              <a:t>pengetahuan</a:t>
            </a:r>
            <a:r>
              <a:rPr lang="en-US" dirty="0" smtClean="0"/>
              <a:t> </a:t>
            </a:r>
            <a:r>
              <a:rPr lang="en-US" dirty="0" err="1" smtClean="0"/>
              <a:t>leluhur</a:t>
            </a:r>
            <a:r>
              <a:rPr lang="en-US" dirty="0" smtClean="0"/>
              <a:t> </a:t>
            </a:r>
            <a:r>
              <a:rPr lang="en-US" dirty="0" err="1" smtClean="0"/>
              <a:t>telah</a:t>
            </a:r>
            <a:r>
              <a:rPr lang="en-US" dirty="0" smtClean="0"/>
              <a:t> </a:t>
            </a:r>
            <a:r>
              <a:rPr lang="en-US" dirty="0" err="1" smtClean="0"/>
              <a:t>berkembang</a:t>
            </a:r>
            <a:r>
              <a:rPr lang="en-US" dirty="0" smtClean="0"/>
              <a:t> </a:t>
            </a:r>
            <a:r>
              <a:rPr lang="en-US" dirty="0" err="1" smtClean="0"/>
              <a:t>dari</a:t>
            </a:r>
            <a:r>
              <a:rPr lang="en-US" dirty="0" smtClean="0"/>
              <a:t> </a:t>
            </a:r>
            <a:r>
              <a:rPr lang="en-US" dirty="0" err="1" smtClean="0"/>
              <a:t>waktu</a:t>
            </a:r>
            <a:r>
              <a:rPr lang="en-US" dirty="0"/>
              <a:t> </a:t>
            </a:r>
            <a:r>
              <a:rPr lang="en-US" dirty="0" err="1" smtClean="0"/>
              <a:t>ke</a:t>
            </a:r>
            <a:r>
              <a:rPr lang="en-US" dirty="0" smtClean="0"/>
              <a:t> </a:t>
            </a:r>
            <a:r>
              <a:rPr lang="en-US" dirty="0" err="1" smtClean="0"/>
              <a:t>waktu</a:t>
            </a:r>
            <a:r>
              <a:rPr lang="en-US" dirty="0" smtClean="0"/>
              <a:t>, </a:t>
            </a:r>
            <a:r>
              <a:rPr lang="en-US" dirty="0" err="1" smtClean="0"/>
              <a:t>segala</a:t>
            </a:r>
            <a:r>
              <a:rPr lang="en-US" dirty="0" smtClean="0"/>
              <a:t> yang </a:t>
            </a:r>
            <a:r>
              <a:rPr lang="en-US" dirty="0" err="1" smtClean="0"/>
              <a:t>berkembang</a:t>
            </a:r>
            <a:r>
              <a:rPr lang="en-US" dirty="0" smtClean="0"/>
              <a:t> </a:t>
            </a:r>
            <a:r>
              <a:rPr lang="en-US" dirty="0" err="1" smtClean="0"/>
              <a:t>juga</a:t>
            </a:r>
            <a:r>
              <a:rPr lang="en-US" dirty="0" smtClean="0"/>
              <a:t> </a:t>
            </a:r>
            <a:r>
              <a:rPr lang="en-US" dirty="0" err="1" smtClean="0"/>
              <a:t>tidak</a:t>
            </a:r>
            <a:r>
              <a:rPr lang="en-US" dirty="0" smtClean="0"/>
              <a:t> </a:t>
            </a:r>
            <a:r>
              <a:rPr lang="en-US" dirty="0" err="1" smtClean="0"/>
              <a:t>pernah</a:t>
            </a:r>
            <a:r>
              <a:rPr lang="en-US" dirty="0" smtClean="0"/>
              <a:t> </a:t>
            </a:r>
            <a:r>
              <a:rPr lang="en-US" dirty="0" err="1" smtClean="0"/>
              <a:t>terlepas</a:t>
            </a:r>
            <a:r>
              <a:rPr lang="en-US" dirty="0" smtClean="0"/>
              <a:t> </a:t>
            </a:r>
            <a:r>
              <a:rPr lang="en-US" dirty="0" err="1" smtClean="0"/>
              <a:t>dari</a:t>
            </a:r>
            <a:r>
              <a:rPr lang="en-US" dirty="0" smtClean="0"/>
              <a:t> </a:t>
            </a:r>
            <a:r>
              <a:rPr lang="en-US" dirty="0" err="1" smtClean="0"/>
              <a:t>peran</a:t>
            </a:r>
            <a:r>
              <a:rPr lang="en-US" dirty="0" smtClean="0"/>
              <a:t> </a:t>
            </a:r>
            <a:r>
              <a:rPr lang="en-US" dirty="0" err="1" smtClean="0"/>
              <a:t>lingkungan</a:t>
            </a:r>
            <a:r>
              <a:rPr lang="en-US" dirty="0" smtClean="0"/>
              <a:t> </a:t>
            </a:r>
            <a:r>
              <a:rPr lang="en-US" i="1" dirty="0" smtClean="0"/>
              <a:t>(</a:t>
            </a:r>
            <a:r>
              <a:rPr lang="en-US" i="1" dirty="0" err="1" smtClean="0"/>
              <a:t>Ekologi</a:t>
            </a:r>
            <a:r>
              <a:rPr lang="en-US" i="1" dirty="0" smtClean="0"/>
              <a:t>) </a:t>
            </a:r>
            <a:r>
              <a:rPr lang="en-US" dirty="0" err="1" smtClean="0"/>
              <a:t>sekitar</a:t>
            </a:r>
            <a:r>
              <a:rPr lang="en-US" dirty="0" smtClean="0"/>
              <a:t>, </a:t>
            </a:r>
            <a:r>
              <a:rPr lang="en-US" dirty="0" err="1" smtClean="0"/>
              <a:t>toleransi</a:t>
            </a:r>
            <a:r>
              <a:rPr lang="en-US" dirty="0" smtClean="0"/>
              <a:t>, </a:t>
            </a:r>
            <a:r>
              <a:rPr lang="en-US" dirty="0" err="1" smtClean="0"/>
              <a:t>dan</a:t>
            </a:r>
            <a:r>
              <a:rPr lang="en-US" dirty="0" smtClean="0"/>
              <a:t> </a:t>
            </a:r>
            <a:r>
              <a:rPr lang="en-US" dirty="0" err="1" smtClean="0"/>
              <a:t>kepercayaan</a:t>
            </a:r>
            <a:r>
              <a:rPr lang="en-US" dirty="0" smtClean="0"/>
              <a:t> </a:t>
            </a:r>
            <a:r>
              <a:rPr lang="en-US" dirty="0" err="1" smtClean="0"/>
              <a:t>asli</a:t>
            </a:r>
            <a:r>
              <a:rPr lang="en-US" dirty="0" smtClean="0"/>
              <a:t>. </a:t>
            </a:r>
            <a:r>
              <a:rPr lang="en-US" dirty="0" err="1" smtClean="0"/>
              <a:t>Leluhur</a:t>
            </a:r>
            <a:r>
              <a:rPr lang="en-US" dirty="0" smtClean="0"/>
              <a:t> </a:t>
            </a:r>
            <a:r>
              <a:rPr lang="en-US" dirty="0" err="1" smtClean="0"/>
              <a:t>telah</a:t>
            </a:r>
            <a:r>
              <a:rPr lang="en-US" dirty="0" smtClean="0"/>
              <a:t> </a:t>
            </a:r>
            <a:r>
              <a:rPr lang="en-US" dirty="0" err="1" smtClean="0"/>
              <a:t>memiliki</a:t>
            </a:r>
            <a:r>
              <a:rPr lang="en-US" dirty="0" smtClean="0"/>
              <a:t> </a:t>
            </a:r>
            <a:r>
              <a:rPr lang="en-US" dirty="0" err="1" smtClean="0"/>
              <a:t>kepercayaan</a:t>
            </a:r>
            <a:r>
              <a:rPr lang="en-US" dirty="0" smtClean="0"/>
              <a:t> </a:t>
            </a:r>
            <a:r>
              <a:rPr lang="en-US" dirty="0" err="1" smtClean="0"/>
              <a:t>murni</a:t>
            </a:r>
            <a:r>
              <a:rPr lang="en-US" dirty="0" smtClean="0"/>
              <a:t> </a:t>
            </a:r>
            <a:r>
              <a:rPr lang="en-US" dirty="0" err="1" smtClean="0"/>
              <a:t>dan</a:t>
            </a:r>
            <a:r>
              <a:rPr lang="en-US" dirty="0" smtClean="0"/>
              <a:t> </a:t>
            </a:r>
            <a:r>
              <a:rPr lang="en-US" dirty="0" err="1" smtClean="0"/>
              <a:t>berkebutuhan</a:t>
            </a:r>
            <a:r>
              <a:rPr lang="en-US" dirty="0" smtClean="0"/>
              <a:t> </a:t>
            </a:r>
            <a:r>
              <a:rPr lang="en-US" dirty="0" err="1" smtClean="0"/>
              <a:t>lingkungan</a:t>
            </a:r>
            <a:r>
              <a:rPr lang="en-US" dirty="0" smtClean="0"/>
              <a:t> yang </a:t>
            </a:r>
            <a:r>
              <a:rPr lang="en-US" dirty="0" err="1" smtClean="0"/>
              <a:t>tinggi</a:t>
            </a:r>
            <a:r>
              <a:rPr lang="en-US" dirty="0" smtClean="0"/>
              <a:t> </a:t>
            </a:r>
            <a:r>
              <a:rPr lang="en-US" dirty="0" err="1" smtClean="0"/>
              <a:t>untuk</a:t>
            </a:r>
            <a:r>
              <a:rPr lang="en-US" dirty="0" smtClean="0"/>
              <a:t> </a:t>
            </a:r>
            <a:r>
              <a:rPr lang="en-US" dirty="0" err="1" smtClean="0"/>
              <a:t>mendukung</a:t>
            </a:r>
            <a:r>
              <a:rPr lang="en-US" dirty="0" smtClean="0"/>
              <a:t> </a:t>
            </a:r>
            <a:r>
              <a:rPr lang="en-US" dirty="0" err="1" smtClean="0"/>
              <a:t>segala</a:t>
            </a:r>
            <a:r>
              <a:rPr lang="en-US" dirty="0" smtClean="0"/>
              <a:t> </a:t>
            </a:r>
            <a:r>
              <a:rPr lang="en-US" dirty="0" err="1" smtClean="0"/>
              <a:t>upaya</a:t>
            </a:r>
            <a:r>
              <a:rPr lang="en-US" dirty="0" smtClean="0"/>
              <a:t> yang </a:t>
            </a:r>
            <a:r>
              <a:rPr lang="en-US" dirty="0" err="1" smtClean="0"/>
              <a:t>ingin</a:t>
            </a:r>
            <a:r>
              <a:rPr lang="en-US" dirty="0" smtClean="0"/>
              <a:t> </a:t>
            </a:r>
            <a:r>
              <a:rPr lang="en-US" dirty="0" err="1" smtClean="0"/>
              <a:t>dicapai</a:t>
            </a:r>
            <a:r>
              <a:rPr lang="en-US" dirty="0" smtClean="0"/>
              <a:t> </a:t>
            </a:r>
            <a:r>
              <a:rPr lang="en-US" dirty="0" err="1" smtClean="0"/>
              <a:t>dan</a:t>
            </a:r>
            <a:r>
              <a:rPr lang="en-US" dirty="0" smtClean="0"/>
              <a:t> </a:t>
            </a:r>
            <a:r>
              <a:rPr lang="en-US" dirty="0" err="1" smtClean="0"/>
              <a:t>dihormati</a:t>
            </a:r>
            <a:r>
              <a:rPr lang="en-US" dirty="0" smtClean="0"/>
              <a:t>. </a:t>
            </a:r>
            <a:r>
              <a:rPr lang="en-US" dirty="0" err="1" smtClean="0"/>
              <a:t>Tidak</a:t>
            </a:r>
            <a:r>
              <a:rPr lang="en-US" dirty="0" smtClean="0"/>
              <a:t> </a:t>
            </a:r>
            <a:r>
              <a:rPr lang="en-US" dirty="0" err="1" smtClean="0"/>
              <a:t>ada</a:t>
            </a:r>
            <a:r>
              <a:rPr lang="en-US" dirty="0" smtClean="0"/>
              <a:t> </a:t>
            </a:r>
            <a:r>
              <a:rPr lang="en-US" dirty="0" err="1" smtClean="0"/>
              <a:t>tuntunan</a:t>
            </a:r>
            <a:r>
              <a:rPr lang="en-US" dirty="0" smtClean="0"/>
              <a:t> yang </a:t>
            </a:r>
            <a:r>
              <a:rPr lang="en-US" dirty="0" err="1" smtClean="0"/>
              <a:t>saling</a:t>
            </a:r>
            <a:r>
              <a:rPr lang="en-US" dirty="0" smtClean="0"/>
              <a:t> </a:t>
            </a:r>
            <a:r>
              <a:rPr lang="en-US" dirty="0" err="1" smtClean="0"/>
              <a:t>mencelakakan</a:t>
            </a:r>
            <a:r>
              <a:rPr lang="en-US" dirty="0" smtClean="0"/>
              <a:t> (</a:t>
            </a:r>
            <a:r>
              <a:rPr lang="en-US" dirty="0" err="1" smtClean="0"/>
              <a:t>tumpang</a:t>
            </a:r>
            <a:r>
              <a:rPr lang="en-US" dirty="0" smtClean="0"/>
              <a:t> </a:t>
            </a:r>
            <a:r>
              <a:rPr lang="en-US" dirty="0" err="1" smtClean="0"/>
              <a:t>tindih</a:t>
            </a:r>
            <a:r>
              <a:rPr lang="en-US" dirty="0" smtClean="0"/>
              <a:t>) </a:t>
            </a:r>
            <a:r>
              <a:rPr lang="en-US" dirty="0" err="1" smtClean="0"/>
              <a:t>antara</a:t>
            </a:r>
            <a:r>
              <a:rPr lang="en-US" dirty="0" smtClean="0"/>
              <a:t>; </a:t>
            </a:r>
            <a:r>
              <a:rPr lang="en-US" dirty="0" err="1" smtClean="0"/>
              <a:t>manusia</a:t>
            </a:r>
            <a:r>
              <a:rPr lang="en-US" dirty="0" smtClean="0"/>
              <a:t> </a:t>
            </a:r>
            <a:r>
              <a:rPr lang="en-US" dirty="0" err="1" smtClean="0"/>
              <a:t>dengan</a:t>
            </a:r>
            <a:r>
              <a:rPr lang="en-US" dirty="0" smtClean="0"/>
              <a:t> </a:t>
            </a:r>
            <a:r>
              <a:rPr lang="en-US" dirty="0" err="1" smtClean="0"/>
              <a:t>Tuhan</a:t>
            </a:r>
            <a:r>
              <a:rPr lang="en-US" dirty="0" smtClean="0"/>
              <a:t>, </a:t>
            </a:r>
            <a:r>
              <a:rPr lang="en-US" dirty="0" err="1" smtClean="0"/>
              <a:t>manusia</a:t>
            </a:r>
            <a:r>
              <a:rPr lang="en-US" dirty="0" smtClean="0"/>
              <a:t> </a:t>
            </a:r>
            <a:r>
              <a:rPr lang="en-US" dirty="0" err="1" smtClean="0"/>
              <a:t>dengan</a:t>
            </a:r>
            <a:r>
              <a:rPr lang="en-US" dirty="0" smtClean="0"/>
              <a:t> </a:t>
            </a:r>
            <a:r>
              <a:rPr lang="en-US" dirty="0" err="1" smtClean="0"/>
              <a:t>manusia</a:t>
            </a:r>
            <a:r>
              <a:rPr lang="en-US" dirty="0" smtClean="0"/>
              <a:t>, </a:t>
            </a:r>
            <a:r>
              <a:rPr lang="en-US" dirty="0" err="1" smtClean="0"/>
              <a:t>dan</a:t>
            </a:r>
            <a:r>
              <a:rPr lang="en-US" dirty="0" smtClean="0"/>
              <a:t> </a:t>
            </a:r>
            <a:r>
              <a:rPr lang="en-US" dirty="0" err="1" smtClean="0"/>
              <a:t>manusia</a:t>
            </a:r>
            <a:r>
              <a:rPr lang="en-US" dirty="0" smtClean="0"/>
              <a:t> </a:t>
            </a:r>
            <a:r>
              <a:rPr lang="en-US" dirty="0" err="1" smtClean="0"/>
              <a:t>dengan</a:t>
            </a:r>
            <a:r>
              <a:rPr lang="en-US" dirty="0" smtClean="0"/>
              <a:t> </a:t>
            </a:r>
            <a:r>
              <a:rPr lang="en-US" dirty="0" err="1" smtClean="0"/>
              <a:t>alam</a:t>
            </a:r>
            <a:r>
              <a:rPr lang="en-US" dirty="0" smtClean="0"/>
              <a:t>. </a:t>
            </a:r>
            <a:r>
              <a:rPr lang="en-US" dirty="0" err="1" smtClean="0"/>
              <a:t>Kelengkapan</a:t>
            </a:r>
            <a:r>
              <a:rPr lang="en-US" dirty="0" smtClean="0"/>
              <a:t> </a:t>
            </a:r>
            <a:r>
              <a:rPr lang="en-US" dirty="0" err="1" smtClean="0"/>
              <a:t>itu</a:t>
            </a:r>
            <a:r>
              <a:rPr lang="en-US" dirty="0" smtClean="0"/>
              <a:t> </a:t>
            </a:r>
            <a:r>
              <a:rPr lang="en-US" dirty="0" err="1" smtClean="0"/>
              <a:t>harus</a:t>
            </a:r>
            <a:r>
              <a:rPr lang="en-US" dirty="0" smtClean="0"/>
              <a:t> </a:t>
            </a:r>
            <a:r>
              <a:rPr lang="en-US" dirty="0" err="1" smtClean="0"/>
              <a:t>mampu</a:t>
            </a:r>
            <a:r>
              <a:rPr lang="en-US" dirty="0" smtClean="0"/>
              <a:t> </a:t>
            </a:r>
            <a:r>
              <a:rPr lang="en-US" dirty="0" err="1" smtClean="0"/>
              <a:t>kita</a:t>
            </a:r>
            <a:r>
              <a:rPr lang="en-US" dirty="0" smtClean="0"/>
              <a:t> </a:t>
            </a:r>
            <a:r>
              <a:rPr lang="en-US" dirty="0" err="1" smtClean="0"/>
              <a:t>wariskan</a:t>
            </a:r>
            <a:r>
              <a:rPr lang="en-US" dirty="0" smtClean="0"/>
              <a:t>, </a:t>
            </a:r>
            <a:r>
              <a:rPr lang="en-US" dirty="0" err="1" smtClean="0"/>
              <a:t>kita</a:t>
            </a:r>
            <a:r>
              <a:rPr lang="en-US" dirty="0" smtClean="0"/>
              <a:t> </a:t>
            </a:r>
            <a:r>
              <a:rPr lang="en-US" dirty="0" err="1" smtClean="0"/>
              <a:t>rawat</a:t>
            </a:r>
            <a:r>
              <a:rPr lang="en-US" dirty="0" smtClean="0"/>
              <a:t> (</a:t>
            </a:r>
            <a:r>
              <a:rPr lang="en-US" dirty="0" err="1" smtClean="0"/>
              <a:t>jaga</a:t>
            </a:r>
            <a:r>
              <a:rPr lang="en-US" dirty="0" smtClean="0"/>
              <a:t>) </a:t>
            </a:r>
            <a:r>
              <a:rPr lang="en-US" dirty="0" err="1" smtClean="0"/>
              <a:t>segala</a:t>
            </a:r>
            <a:r>
              <a:rPr lang="en-US" dirty="0" smtClean="0"/>
              <a:t> </a:t>
            </a:r>
            <a:r>
              <a:rPr lang="en-US" dirty="0" err="1" smtClean="0"/>
              <a:t>tatanannya</a:t>
            </a:r>
            <a:r>
              <a:rPr lang="en-US" dirty="0" smtClean="0"/>
              <a:t>, </a:t>
            </a:r>
            <a:r>
              <a:rPr lang="en-US" dirty="0" err="1" smtClean="0"/>
              <a:t>dan</a:t>
            </a:r>
            <a:r>
              <a:rPr lang="en-US" dirty="0" smtClean="0"/>
              <a:t> </a:t>
            </a:r>
            <a:r>
              <a:rPr lang="en-US" dirty="0" err="1" smtClean="0"/>
              <a:t>kelak</a:t>
            </a:r>
            <a:r>
              <a:rPr lang="en-US" dirty="0" smtClean="0"/>
              <a:t> </a:t>
            </a:r>
            <a:r>
              <a:rPr lang="en-US" dirty="0" err="1" smtClean="0"/>
              <a:t>kita</a:t>
            </a:r>
            <a:r>
              <a:rPr lang="en-US" dirty="0" smtClean="0"/>
              <a:t> </a:t>
            </a:r>
            <a:r>
              <a:rPr lang="en-US" dirty="0" err="1" smtClean="0"/>
              <a:t>wariskan</a:t>
            </a:r>
            <a:r>
              <a:rPr lang="en-US" dirty="0" smtClean="0"/>
              <a:t> </a:t>
            </a:r>
            <a:r>
              <a:rPr lang="en-US" dirty="0" err="1" smtClean="0"/>
              <a:t>kepada</a:t>
            </a:r>
            <a:r>
              <a:rPr lang="en-US" dirty="0" smtClean="0"/>
              <a:t> </a:t>
            </a:r>
            <a:r>
              <a:rPr lang="en-US" dirty="0" err="1" smtClean="0"/>
              <a:t>anak</a:t>
            </a:r>
            <a:r>
              <a:rPr lang="en-US" dirty="0" smtClean="0"/>
              <a:t> </a:t>
            </a:r>
            <a:r>
              <a:rPr lang="en-US" dirty="0" err="1" smtClean="0"/>
              <a:t>turun</a:t>
            </a:r>
            <a:r>
              <a:rPr lang="en-US" dirty="0" smtClean="0"/>
              <a:t>, </a:t>
            </a:r>
            <a:r>
              <a:rPr lang="en-US" dirty="0" err="1" smtClean="0"/>
              <a:t>supaya</a:t>
            </a:r>
            <a:r>
              <a:rPr lang="en-US" dirty="0" smtClean="0"/>
              <a:t> yang </a:t>
            </a:r>
            <a:r>
              <a:rPr lang="en-US" dirty="0" err="1" smtClean="0"/>
              <a:t>hidup</a:t>
            </a:r>
            <a:r>
              <a:rPr lang="en-US" dirty="0" smtClean="0"/>
              <a:t> </a:t>
            </a:r>
            <a:r>
              <a:rPr lang="en-US" dirty="0" err="1" smtClean="0"/>
              <a:t>terhindar</a:t>
            </a:r>
            <a:r>
              <a:rPr lang="en-US" dirty="0" smtClean="0"/>
              <a:t> </a:t>
            </a:r>
            <a:r>
              <a:rPr lang="en-US" dirty="0" err="1" smtClean="0"/>
              <a:t>dari</a:t>
            </a:r>
            <a:r>
              <a:rPr lang="en-US" dirty="0" smtClean="0"/>
              <a:t> </a:t>
            </a:r>
            <a:r>
              <a:rPr lang="en-US" dirty="0" err="1" smtClean="0"/>
              <a:t>celaka</a:t>
            </a:r>
            <a:r>
              <a:rPr lang="en-US" dirty="0" smtClean="0"/>
              <a:t> </a:t>
            </a:r>
            <a:r>
              <a:rPr lang="en-US" b="1" i="1" dirty="0" err="1" smtClean="0"/>
              <a:t>Hawa-Nafsu</a:t>
            </a:r>
            <a:r>
              <a:rPr lang="en-US" i="1" dirty="0" smtClean="0"/>
              <a:t> </a:t>
            </a:r>
            <a:r>
              <a:rPr lang="en-US" dirty="0" err="1" smtClean="0"/>
              <a:t>manusia</a:t>
            </a:r>
            <a:r>
              <a:rPr lang="en-US" dirty="0"/>
              <a:t> </a:t>
            </a:r>
            <a:r>
              <a:rPr lang="en-US" dirty="0" err="1" smtClean="0"/>
              <a:t>itu</a:t>
            </a:r>
            <a:r>
              <a:rPr lang="en-US" dirty="0" smtClean="0"/>
              <a:t> </a:t>
            </a:r>
            <a:r>
              <a:rPr lang="en-US" dirty="0" err="1" smtClean="0"/>
              <a:t>sendiri</a:t>
            </a:r>
            <a:r>
              <a:rPr lang="en-US" dirty="0" smtClean="0"/>
              <a:t> </a:t>
            </a:r>
            <a:r>
              <a:rPr lang="en-US" dirty="0" err="1" smtClean="0"/>
              <a:t>karena</a:t>
            </a:r>
            <a:r>
              <a:rPr lang="en-US" dirty="0" smtClean="0"/>
              <a:t> </a:t>
            </a:r>
            <a:r>
              <a:rPr lang="en-US" dirty="0" err="1" smtClean="0"/>
              <a:t>serakah</a:t>
            </a:r>
            <a:r>
              <a:rPr lang="en-US" dirty="0" smtClean="0"/>
              <a:t>.</a:t>
            </a:r>
          </a:p>
        </p:txBody>
      </p:sp>
    </p:spTree>
    <p:extLst>
      <p:ext uri="{BB962C8B-B14F-4D97-AF65-F5344CB8AC3E}">
        <p14:creationId xmlns:p14="http://schemas.microsoft.com/office/powerpoint/2010/main" val="1198241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660802" cy="699882"/>
          </a:xfrm>
        </p:spPr>
        <p:txBody>
          <a:bodyPr>
            <a:normAutofit/>
          </a:bodyPr>
          <a:lstStyle/>
          <a:p>
            <a:r>
              <a:rPr lang="en-US" sz="4000" b="1" dirty="0" err="1" smtClean="0"/>
              <a:t>Menurut</a:t>
            </a:r>
            <a:r>
              <a:rPr lang="en-US" sz="4000" b="1" dirty="0" smtClean="0"/>
              <a:t> </a:t>
            </a:r>
            <a:r>
              <a:rPr lang="en-US" sz="4000" b="1" dirty="0" err="1" smtClean="0"/>
              <a:t>Koentjaraningrat</a:t>
            </a:r>
            <a:r>
              <a:rPr lang="en-US" sz="4000" b="1" dirty="0" smtClean="0"/>
              <a:t> (1974)</a:t>
            </a:r>
            <a:endParaRPr lang="en-US" sz="4000" b="1" dirty="0"/>
          </a:p>
        </p:txBody>
      </p:sp>
      <p:sp>
        <p:nvSpPr>
          <p:cNvPr id="3" name="Content Placeholder 2"/>
          <p:cNvSpPr>
            <a:spLocks noGrp="1"/>
          </p:cNvSpPr>
          <p:nvPr>
            <p:ph idx="1"/>
          </p:nvPr>
        </p:nvSpPr>
        <p:spPr>
          <a:xfrm>
            <a:off x="838200" y="1323191"/>
            <a:ext cx="10515600" cy="4853772"/>
          </a:xfrm>
        </p:spPr>
        <p:txBody>
          <a:bodyPr>
            <a:normAutofit fontScale="92500" lnSpcReduction="10000"/>
          </a:bodyPr>
          <a:lstStyle/>
          <a:p>
            <a:r>
              <a:rPr lang="en-US" dirty="0" err="1" smtClean="0"/>
              <a:t>Keseluruhan</a:t>
            </a:r>
            <a:r>
              <a:rPr lang="en-US" dirty="0" smtClean="0"/>
              <a:t> </a:t>
            </a:r>
            <a:r>
              <a:rPr lang="en-US" dirty="0" err="1" smtClean="0"/>
              <a:t>dari</a:t>
            </a:r>
            <a:r>
              <a:rPr lang="en-US" dirty="0" smtClean="0"/>
              <a:t> </a:t>
            </a:r>
            <a:r>
              <a:rPr lang="en-US" dirty="0" err="1" smtClean="0"/>
              <a:t>kelakuan</a:t>
            </a:r>
            <a:r>
              <a:rPr lang="en-US" dirty="0" smtClean="0"/>
              <a:t> </a:t>
            </a:r>
            <a:r>
              <a:rPr lang="en-US" dirty="0" err="1" smtClean="0"/>
              <a:t>dan</a:t>
            </a:r>
            <a:r>
              <a:rPr lang="en-US" dirty="0" smtClean="0"/>
              <a:t> </a:t>
            </a:r>
            <a:r>
              <a:rPr lang="en-US" dirty="0" err="1" smtClean="0"/>
              <a:t>hasil</a:t>
            </a:r>
            <a:r>
              <a:rPr lang="en-US" dirty="0" smtClean="0"/>
              <a:t> </a:t>
            </a:r>
            <a:r>
              <a:rPr lang="en-US" dirty="0" err="1" smtClean="0"/>
              <a:t>kelakuan</a:t>
            </a:r>
            <a:r>
              <a:rPr lang="en-US" dirty="0" smtClean="0"/>
              <a:t> </a:t>
            </a:r>
            <a:r>
              <a:rPr lang="en-US" dirty="0" err="1" smtClean="0"/>
              <a:t>manusia</a:t>
            </a:r>
            <a:r>
              <a:rPr lang="en-US" dirty="0" smtClean="0"/>
              <a:t>, yang </a:t>
            </a:r>
            <a:r>
              <a:rPr lang="en-US" dirty="0" err="1" smtClean="0"/>
              <a:t>teratur</a:t>
            </a:r>
            <a:r>
              <a:rPr lang="en-US" dirty="0" smtClean="0"/>
              <a:t> </a:t>
            </a:r>
            <a:r>
              <a:rPr lang="en-US" dirty="0" err="1" smtClean="0"/>
              <a:t>oleh</a:t>
            </a:r>
            <a:r>
              <a:rPr lang="en-US" dirty="0" smtClean="0"/>
              <a:t> </a:t>
            </a:r>
            <a:r>
              <a:rPr lang="en-US" dirty="0" err="1" smtClean="0"/>
              <a:t>tata</a:t>
            </a:r>
            <a:r>
              <a:rPr lang="en-US" dirty="0" smtClean="0"/>
              <a:t> </a:t>
            </a:r>
            <a:r>
              <a:rPr lang="en-US" dirty="0" err="1" smtClean="0"/>
              <a:t>kelakuan</a:t>
            </a:r>
            <a:r>
              <a:rPr lang="en-US" dirty="0" smtClean="0"/>
              <a:t>, yang </a:t>
            </a:r>
            <a:r>
              <a:rPr lang="en-US" dirty="0" err="1" smtClean="0"/>
              <a:t>harus</a:t>
            </a:r>
            <a:r>
              <a:rPr lang="en-US" dirty="0" smtClean="0"/>
              <a:t> </a:t>
            </a:r>
            <a:r>
              <a:rPr lang="en-US" dirty="0" err="1" smtClean="0"/>
              <a:t>didapatkannya</a:t>
            </a:r>
            <a:r>
              <a:rPr lang="en-US" dirty="0" smtClean="0"/>
              <a:t> </a:t>
            </a:r>
            <a:r>
              <a:rPr lang="en-US" dirty="0" err="1" smtClean="0"/>
              <a:t>dengan</a:t>
            </a:r>
            <a:r>
              <a:rPr lang="en-US" dirty="0" smtClean="0"/>
              <a:t> </a:t>
            </a:r>
            <a:r>
              <a:rPr lang="en-US" dirty="0" err="1" smtClean="0"/>
              <a:t>belajar</a:t>
            </a:r>
            <a:r>
              <a:rPr lang="en-US" dirty="0" smtClean="0"/>
              <a:t>, </a:t>
            </a:r>
            <a:r>
              <a:rPr lang="en-US" dirty="0" err="1" smtClean="0"/>
              <a:t>dan</a:t>
            </a:r>
            <a:r>
              <a:rPr lang="en-US" dirty="0" smtClean="0"/>
              <a:t> yang </a:t>
            </a:r>
            <a:r>
              <a:rPr lang="en-US" dirty="0" err="1" smtClean="0"/>
              <a:t>semuanya</a:t>
            </a:r>
            <a:r>
              <a:rPr lang="en-US" dirty="0" smtClean="0"/>
              <a:t> </a:t>
            </a:r>
            <a:r>
              <a:rPr lang="en-US" dirty="0" err="1" smtClean="0"/>
              <a:t>tersusun</a:t>
            </a:r>
            <a:r>
              <a:rPr lang="en-US" dirty="0" smtClean="0"/>
              <a:t> </a:t>
            </a:r>
            <a:r>
              <a:rPr lang="en-US" dirty="0" err="1" smtClean="0"/>
              <a:t>dalam</a:t>
            </a:r>
            <a:r>
              <a:rPr lang="en-US" dirty="0" smtClean="0"/>
              <a:t> </a:t>
            </a:r>
            <a:r>
              <a:rPr lang="en-US" dirty="0" err="1" smtClean="0"/>
              <a:t>kehidupan</a:t>
            </a:r>
            <a:r>
              <a:rPr lang="en-US" dirty="0" smtClean="0"/>
              <a:t> </a:t>
            </a:r>
            <a:r>
              <a:rPr lang="en-US" dirty="0" err="1" smtClean="0"/>
              <a:t>masyarakat</a:t>
            </a:r>
            <a:r>
              <a:rPr lang="en-US" dirty="0" smtClean="0"/>
              <a:t>.</a:t>
            </a:r>
          </a:p>
          <a:p>
            <a:r>
              <a:rPr lang="en-US" dirty="0" err="1" smtClean="0"/>
              <a:t>Kebudayaan</a:t>
            </a:r>
            <a:r>
              <a:rPr lang="en-US" dirty="0" smtClean="0"/>
              <a:t> </a:t>
            </a:r>
            <a:r>
              <a:rPr lang="en-US" dirty="0" err="1" smtClean="0"/>
              <a:t>terdiri</a:t>
            </a:r>
            <a:r>
              <a:rPr lang="en-US" dirty="0" smtClean="0"/>
              <a:t> </a:t>
            </a:r>
            <a:r>
              <a:rPr lang="en-US" dirty="0" err="1" smtClean="0"/>
              <a:t>dari</a:t>
            </a:r>
            <a:r>
              <a:rPr lang="en-US" dirty="0" smtClean="0"/>
              <a:t> </a:t>
            </a:r>
            <a:r>
              <a:rPr lang="en-US" dirty="0" err="1" smtClean="0"/>
              <a:t>tujuh</a:t>
            </a:r>
            <a:r>
              <a:rPr lang="en-US" dirty="0" smtClean="0"/>
              <a:t> </a:t>
            </a:r>
            <a:r>
              <a:rPr lang="en-US" dirty="0" err="1" smtClean="0"/>
              <a:t>unsur</a:t>
            </a:r>
            <a:r>
              <a:rPr lang="en-US" dirty="0" smtClean="0"/>
              <a:t> :</a:t>
            </a:r>
          </a:p>
          <a:p>
            <a:pPr lvl="1"/>
            <a:r>
              <a:rPr lang="en-US" dirty="0" err="1" smtClean="0"/>
              <a:t>Peralatan</a:t>
            </a:r>
            <a:r>
              <a:rPr lang="en-US" dirty="0" smtClean="0"/>
              <a:t> </a:t>
            </a:r>
            <a:r>
              <a:rPr lang="en-US" dirty="0" err="1" smtClean="0"/>
              <a:t>dan</a:t>
            </a:r>
            <a:r>
              <a:rPr lang="en-US" dirty="0" smtClean="0"/>
              <a:t> </a:t>
            </a:r>
            <a:r>
              <a:rPr lang="en-US" dirty="0" err="1" smtClean="0"/>
              <a:t>perlengkapan</a:t>
            </a:r>
            <a:r>
              <a:rPr lang="en-US" dirty="0" smtClean="0"/>
              <a:t> </a:t>
            </a:r>
            <a:r>
              <a:rPr lang="en-US" dirty="0" err="1" smtClean="0"/>
              <a:t>hidup</a:t>
            </a:r>
            <a:r>
              <a:rPr lang="en-US" dirty="0" smtClean="0"/>
              <a:t> (</a:t>
            </a:r>
            <a:r>
              <a:rPr lang="en-US" dirty="0" err="1" smtClean="0"/>
              <a:t>pakaian</a:t>
            </a:r>
            <a:r>
              <a:rPr lang="en-US" dirty="0" smtClean="0"/>
              <a:t>, </a:t>
            </a:r>
            <a:r>
              <a:rPr lang="en-US" dirty="0" err="1" smtClean="0"/>
              <a:t>perumahan</a:t>
            </a:r>
            <a:r>
              <a:rPr lang="en-US" dirty="0" smtClean="0"/>
              <a:t>, </a:t>
            </a:r>
            <a:r>
              <a:rPr lang="en-US" dirty="0" err="1" smtClean="0"/>
              <a:t>alat</a:t>
            </a:r>
            <a:r>
              <a:rPr lang="en-US" dirty="0" smtClean="0"/>
              <a:t> </a:t>
            </a:r>
            <a:r>
              <a:rPr lang="en-US" dirty="0" err="1" smtClean="0"/>
              <a:t>rumah</a:t>
            </a:r>
            <a:r>
              <a:rPr lang="en-US" dirty="0" smtClean="0"/>
              <a:t> </a:t>
            </a:r>
            <a:r>
              <a:rPr lang="en-US" dirty="0" err="1" smtClean="0"/>
              <a:t>tangga</a:t>
            </a:r>
            <a:r>
              <a:rPr lang="en-US" dirty="0" smtClean="0"/>
              <a:t>, </a:t>
            </a:r>
            <a:r>
              <a:rPr lang="en-US" dirty="0" err="1" smtClean="0"/>
              <a:t>senjata</a:t>
            </a:r>
            <a:r>
              <a:rPr lang="en-US" dirty="0" smtClean="0"/>
              <a:t>, </a:t>
            </a:r>
            <a:r>
              <a:rPr lang="en-US" dirty="0" err="1" smtClean="0"/>
              <a:t>alat</a:t>
            </a:r>
            <a:r>
              <a:rPr lang="en-US" dirty="0" smtClean="0"/>
              <a:t> </a:t>
            </a:r>
            <a:r>
              <a:rPr lang="en-US" dirty="0" err="1" smtClean="0"/>
              <a:t>produksi</a:t>
            </a:r>
            <a:r>
              <a:rPr lang="en-US" dirty="0" smtClean="0"/>
              <a:t>, </a:t>
            </a:r>
            <a:r>
              <a:rPr lang="en-US" dirty="0" err="1" smtClean="0"/>
              <a:t>transportasi</a:t>
            </a:r>
            <a:r>
              <a:rPr lang="en-US" dirty="0" smtClean="0"/>
              <a:t> </a:t>
            </a:r>
            <a:r>
              <a:rPr lang="en-US" dirty="0" err="1" smtClean="0"/>
              <a:t>dan</a:t>
            </a:r>
            <a:r>
              <a:rPr lang="en-US" dirty="0" smtClean="0"/>
              <a:t> </a:t>
            </a:r>
            <a:r>
              <a:rPr lang="en-US" dirty="0" err="1" smtClean="0"/>
              <a:t>sebagainya</a:t>
            </a:r>
            <a:r>
              <a:rPr lang="en-US" dirty="0" smtClean="0"/>
              <a:t>)</a:t>
            </a:r>
          </a:p>
          <a:p>
            <a:pPr lvl="1"/>
            <a:r>
              <a:rPr lang="en-US" dirty="0" smtClean="0"/>
              <a:t>Mata </a:t>
            </a:r>
            <a:r>
              <a:rPr lang="en-US" dirty="0" err="1" smtClean="0"/>
              <a:t>pencaharian</a:t>
            </a:r>
            <a:r>
              <a:rPr lang="en-US" dirty="0" smtClean="0"/>
              <a:t> </a:t>
            </a:r>
            <a:r>
              <a:rPr lang="en-US" dirty="0" err="1" smtClean="0"/>
              <a:t>hidup</a:t>
            </a:r>
            <a:r>
              <a:rPr lang="en-US" dirty="0" smtClean="0"/>
              <a:t> </a:t>
            </a:r>
            <a:r>
              <a:rPr lang="en-US" dirty="0" err="1" smtClean="0"/>
              <a:t>dan</a:t>
            </a:r>
            <a:r>
              <a:rPr lang="en-US" dirty="0" smtClean="0"/>
              <a:t> system-system </a:t>
            </a:r>
            <a:r>
              <a:rPr lang="en-US" dirty="0" err="1" smtClean="0"/>
              <a:t>ekonomi</a:t>
            </a:r>
            <a:r>
              <a:rPr lang="en-US" dirty="0" smtClean="0"/>
              <a:t> (</a:t>
            </a:r>
            <a:r>
              <a:rPr lang="en-US" dirty="0" err="1" smtClean="0"/>
              <a:t>pertanian</a:t>
            </a:r>
            <a:r>
              <a:rPr lang="en-US" dirty="0" smtClean="0"/>
              <a:t>, </a:t>
            </a:r>
            <a:r>
              <a:rPr lang="en-US" dirty="0" err="1" smtClean="0"/>
              <a:t>peternakan</a:t>
            </a:r>
            <a:r>
              <a:rPr lang="en-US" dirty="0" smtClean="0"/>
              <a:t>, system </a:t>
            </a:r>
            <a:r>
              <a:rPr lang="en-US" dirty="0" err="1" smtClean="0"/>
              <a:t>produksi</a:t>
            </a:r>
            <a:r>
              <a:rPr lang="en-US" dirty="0" smtClean="0"/>
              <a:t>, system </a:t>
            </a:r>
            <a:r>
              <a:rPr lang="en-US" dirty="0" err="1" smtClean="0"/>
              <a:t>distribusi</a:t>
            </a:r>
            <a:r>
              <a:rPr lang="en-US" dirty="0" smtClean="0"/>
              <a:t> </a:t>
            </a:r>
            <a:r>
              <a:rPr lang="en-US" dirty="0" err="1" smtClean="0"/>
              <a:t>dan</a:t>
            </a:r>
            <a:r>
              <a:rPr lang="en-US" dirty="0" smtClean="0"/>
              <a:t> </a:t>
            </a:r>
            <a:r>
              <a:rPr lang="en-US" dirty="0" err="1" smtClean="0"/>
              <a:t>sebagainya</a:t>
            </a:r>
            <a:r>
              <a:rPr lang="en-US" dirty="0" smtClean="0"/>
              <a:t>)</a:t>
            </a:r>
          </a:p>
          <a:p>
            <a:pPr lvl="1"/>
            <a:r>
              <a:rPr lang="en-US" dirty="0" err="1" smtClean="0"/>
              <a:t>Sistem</a:t>
            </a:r>
            <a:r>
              <a:rPr lang="en-US" dirty="0" smtClean="0"/>
              <a:t> </a:t>
            </a:r>
            <a:r>
              <a:rPr lang="en-US" dirty="0" err="1" smtClean="0"/>
              <a:t>kemasyarakatan</a:t>
            </a:r>
            <a:r>
              <a:rPr lang="en-US" dirty="0" smtClean="0"/>
              <a:t> (system </a:t>
            </a:r>
            <a:r>
              <a:rPr lang="en-US" dirty="0" err="1" smtClean="0"/>
              <a:t>kekerabatan</a:t>
            </a:r>
            <a:r>
              <a:rPr lang="en-US" dirty="0" smtClean="0"/>
              <a:t>, </a:t>
            </a:r>
            <a:r>
              <a:rPr lang="en-US" dirty="0" err="1" smtClean="0"/>
              <a:t>organisasi</a:t>
            </a:r>
            <a:r>
              <a:rPr lang="en-US" dirty="0" smtClean="0"/>
              <a:t> </a:t>
            </a:r>
            <a:r>
              <a:rPr lang="en-US" dirty="0" err="1" smtClean="0"/>
              <a:t>politik</a:t>
            </a:r>
            <a:r>
              <a:rPr lang="en-US" dirty="0" smtClean="0"/>
              <a:t>, system hokum, system </a:t>
            </a:r>
            <a:r>
              <a:rPr lang="en-US" dirty="0" err="1" smtClean="0"/>
              <a:t>perkawinan</a:t>
            </a:r>
            <a:r>
              <a:rPr lang="en-US" dirty="0" smtClean="0"/>
              <a:t>)</a:t>
            </a:r>
          </a:p>
          <a:p>
            <a:pPr lvl="1"/>
            <a:r>
              <a:rPr lang="en-US" dirty="0" err="1" smtClean="0"/>
              <a:t>Bahasa</a:t>
            </a:r>
            <a:r>
              <a:rPr lang="en-US" dirty="0" smtClean="0"/>
              <a:t> (</a:t>
            </a:r>
            <a:r>
              <a:rPr lang="en-US" dirty="0" err="1" smtClean="0"/>
              <a:t>lisan</a:t>
            </a:r>
            <a:r>
              <a:rPr lang="en-US" dirty="0" smtClean="0"/>
              <a:t> </a:t>
            </a:r>
            <a:r>
              <a:rPr lang="en-US" dirty="0" err="1" smtClean="0"/>
              <a:t>maupun</a:t>
            </a:r>
            <a:r>
              <a:rPr lang="en-US" dirty="0" smtClean="0"/>
              <a:t> </a:t>
            </a:r>
            <a:r>
              <a:rPr lang="en-US" dirty="0" err="1" smtClean="0"/>
              <a:t>tertulis</a:t>
            </a:r>
            <a:r>
              <a:rPr lang="en-US" dirty="0" smtClean="0"/>
              <a:t>)</a:t>
            </a:r>
          </a:p>
          <a:p>
            <a:pPr lvl="1"/>
            <a:r>
              <a:rPr lang="en-US" dirty="0" err="1" smtClean="0"/>
              <a:t>Kesenian</a:t>
            </a:r>
            <a:r>
              <a:rPr lang="en-US" dirty="0" smtClean="0"/>
              <a:t> (</a:t>
            </a:r>
            <a:r>
              <a:rPr lang="en-US" dirty="0" err="1" smtClean="0"/>
              <a:t>seni</a:t>
            </a:r>
            <a:r>
              <a:rPr lang="en-US" dirty="0" smtClean="0"/>
              <a:t> </a:t>
            </a:r>
            <a:r>
              <a:rPr lang="en-US" dirty="0" err="1" smtClean="0"/>
              <a:t>rupa</a:t>
            </a:r>
            <a:r>
              <a:rPr lang="en-US" dirty="0" smtClean="0"/>
              <a:t>, </a:t>
            </a:r>
            <a:r>
              <a:rPr lang="en-US" dirty="0" err="1" smtClean="0"/>
              <a:t>seni</a:t>
            </a:r>
            <a:r>
              <a:rPr lang="en-US" dirty="0" smtClean="0"/>
              <a:t> </a:t>
            </a:r>
            <a:r>
              <a:rPr lang="en-US" dirty="0" err="1" smtClean="0"/>
              <a:t>suara</a:t>
            </a:r>
            <a:r>
              <a:rPr lang="en-US" dirty="0" smtClean="0"/>
              <a:t>, </a:t>
            </a:r>
            <a:r>
              <a:rPr lang="en-US" dirty="0" err="1" smtClean="0"/>
              <a:t>seni</a:t>
            </a:r>
            <a:r>
              <a:rPr lang="en-US" dirty="0" smtClean="0"/>
              <a:t> </a:t>
            </a:r>
            <a:r>
              <a:rPr lang="en-US" dirty="0" err="1" smtClean="0"/>
              <a:t>gerak</a:t>
            </a:r>
            <a:r>
              <a:rPr lang="en-US" dirty="0" smtClean="0"/>
              <a:t> </a:t>
            </a:r>
            <a:r>
              <a:rPr lang="en-US" dirty="0" err="1" smtClean="0"/>
              <a:t>dan</a:t>
            </a:r>
            <a:r>
              <a:rPr lang="en-US" dirty="0" smtClean="0"/>
              <a:t> </a:t>
            </a:r>
            <a:r>
              <a:rPr lang="en-US" dirty="0" err="1" smtClean="0"/>
              <a:t>sebagainya</a:t>
            </a:r>
            <a:r>
              <a:rPr lang="en-US" dirty="0" smtClean="0"/>
              <a:t>)</a:t>
            </a:r>
          </a:p>
          <a:p>
            <a:pPr lvl="1"/>
            <a:r>
              <a:rPr lang="en-US" dirty="0" err="1" smtClean="0"/>
              <a:t>Sistem</a:t>
            </a:r>
            <a:r>
              <a:rPr lang="en-US" dirty="0" smtClean="0"/>
              <a:t> </a:t>
            </a:r>
            <a:r>
              <a:rPr lang="en-US" dirty="0" err="1" smtClean="0"/>
              <a:t>pengetahuan</a:t>
            </a:r>
            <a:endParaRPr lang="en-US" dirty="0" smtClean="0"/>
          </a:p>
          <a:p>
            <a:pPr lvl="1"/>
            <a:r>
              <a:rPr lang="en-US" dirty="0" err="1" smtClean="0"/>
              <a:t>Religi</a:t>
            </a:r>
            <a:endParaRPr lang="en-US" dirty="0"/>
          </a:p>
        </p:txBody>
      </p:sp>
    </p:spTree>
    <p:extLst>
      <p:ext uri="{BB962C8B-B14F-4D97-AF65-F5344CB8AC3E}">
        <p14:creationId xmlns:p14="http://schemas.microsoft.com/office/powerpoint/2010/main" val="223748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00221"/>
          </a:xfrm>
        </p:spPr>
        <p:txBody>
          <a:bodyPr>
            <a:normAutofit/>
          </a:bodyPr>
          <a:lstStyle/>
          <a:p>
            <a:pPr algn="ctr"/>
            <a:r>
              <a:rPr lang="en-US" sz="4000" dirty="0" err="1" smtClean="0">
                <a:latin typeface="Adobe Arabic" panose="02040503050201020203" pitchFamily="18" charset="-78"/>
                <a:ea typeface="Adobe Fan Heiti Std B" panose="020B0700000000000000" pitchFamily="34" charset="-128"/>
                <a:cs typeface="Adobe Arabic" panose="02040503050201020203" pitchFamily="18" charset="-78"/>
              </a:rPr>
              <a:t>Apa</a:t>
            </a:r>
            <a:r>
              <a:rPr lang="en-US" sz="4000" dirty="0" smtClean="0">
                <a:latin typeface="Adobe Arabic" panose="02040503050201020203" pitchFamily="18" charset="-78"/>
                <a:ea typeface="Adobe Fan Heiti Std B" panose="020B0700000000000000" pitchFamily="34" charset="-128"/>
                <a:cs typeface="Adobe Arabic" panose="02040503050201020203" pitchFamily="18" charset="-78"/>
              </a:rPr>
              <a:t> </a:t>
            </a:r>
            <a:r>
              <a:rPr lang="en-US" sz="4000" dirty="0" err="1" smtClean="0">
                <a:latin typeface="Adobe Arabic" panose="02040503050201020203" pitchFamily="18" charset="-78"/>
                <a:ea typeface="Adobe Fan Heiti Std B" panose="020B0700000000000000" pitchFamily="34" charset="-128"/>
                <a:cs typeface="Adobe Arabic" panose="02040503050201020203" pitchFamily="18" charset="-78"/>
              </a:rPr>
              <a:t>hubungan</a:t>
            </a:r>
            <a:r>
              <a:rPr lang="en-US" sz="4000" dirty="0" smtClean="0">
                <a:latin typeface="Adobe Arabic" panose="02040503050201020203" pitchFamily="18" charset="-78"/>
                <a:ea typeface="Adobe Fan Heiti Std B" panose="020B0700000000000000" pitchFamily="34" charset="-128"/>
                <a:cs typeface="Adobe Arabic" panose="02040503050201020203" pitchFamily="18" charset="-78"/>
              </a:rPr>
              <a:t> </a:t>
            </a:r>
            <a:r>
              <a:rPr lang="en-US" sz="4000" dirty="0" err="1" smtClean="0">
                <a:latin typeface="Adobe Arabic" panose="02040503050201020203" pitchFamily="18" charset="-78"/>
                <a:ea typeface="Adobe Fan Heiti Std B" panose="020B0700000000000000" pitchFamily="34" charset="-128"/>
                <a:cs typeface="Adobe Arabic" panose="02040503050201020203" pitchFamily="18" charset="-78"/>
              </a:rPr>
              <a:t>Budaya</a:t>
            </a:r>
            <a:r>
              <a:rPr lang="en-US" sz="4000" dirty="0" smtClean="0">
                <a:latin typeface="Adobe Arabic" panose="02040503050201020203" pitchFamily="18" charset="-78"/>
                <a:ea typeface="Adobe Fan Heiti Std B" panose="020B0700000000000000" pitchFamily="34" charset="-128"/>
                <a:cs typeface="Adobe Arabic" panose="02040503050201020203" pitchFamily="18" charset="-78"/>
              </a:rPr>
              <a:t> </a:t>
            </a:r>
            <a:r>
              <a:rPr lang="en-US" sz="4000" dirty="0" err="1" smtClean="0">
                <a:latin typeface="Adobe Arabic" panose="02040503050201020203" pitchFamily="18" charset="-78"/>
                <a:ea typeface="Adobe Fan Heiti Std B" panose="020B0700000000000000" pitchFamily="34" charset="-128"/>
                <a:cs typeface="Adobe Arabic" panose="02040503050201020203" pitchFamily="18" charset="-78"/>
              </a:rPr>
              <a:t>dan</a:t>
            </a:r>
            <a:r>
              <a:rPr lang="en-US" sz="4000" dirty="0" smtClean="0">
                <a:latin typeface="Adobe Arabic" panose="02040503050201020203" pitchFamily="18" charset="-78"/>
                <a:ea typeface="Adobe Fan Heiti Std B" panose="020B0700000000000000" pitchFamily="34" charset="-128"/>
                <a:cs typeface="Adobe Arabic" panose="02040503050201020203" pitchFamily="18" charset="-78"/>
              </a:rPr>
              <a:t> </a:t>
            </a:r>
            <a:r>
              <a:rPr lang="en-US" sz="4000" dirty="0" err="1" smtClean="0">
                <a:latin typeface="Adobe Arabic" panose="02040503050201020203" pitchFamily="18" charset="-78"/>
                <a:ea typeface="Adobe Fan Heiti Std B" panose="020B0700000000000000" pitchFamily="34" charset="-128"/>
                <a:cs typeface="Adobe Arabic" panose="02040503050201020203" pitchFamily="18" charset="-78"/>
              </a:rPr>
              <a:t>Lingkungan</a:t>
            </a:r>
            <a:r>
              <a:rPr lang="en-US" sz="4000" dirty="0" smtClean="0">
                <a:latin typeface="Adobe Arabic" panose="02040503050201020203" pitchFamily="18" charset="-78"/>
                <a:ea typeface="Adobe Fan Heiti Std B" panose="020B0700000000000000" pitchFamily="34" charset="-128"/>
                <a:cs typeface="Adobe Arabic" panose="02040503050201020203" pitchFamily="18" charset="-78"/>
              </a:rPr>
              <a:t> ?</a:t>
            </a:r>
            <a:endParaRPr lang="en-US" sz="4000" dirty="0">
              <a:latin typeface="Adobe Arabic" panose="02040503050201020203" pitchFamily="18" charset="-78"/>
              <a:ea typeface="Adobe Fan Heiti Std B" panose="020B0700000000000000" pitchFamily="34" charset="-128"/>
              <a:cs typeface="Adobe Arabic" panose="02040503050201020203" pitchFamily="18" charset="-78"/>
            </a:endParaRPr>
          </a:p>
        </p:txBody>
      </p:sp>
    </p:spTree>
    <p:extLst>
      <p:ext uri="{BB962C8B-B14F-4D97-AF65-F5344CB8AC3E}">
        <p14:creationId xmlns:p14="http://schemas.microsoft.com/office/powerpoint/2010/main" val="444337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0509" t="34823" r="5489" b="20471"/>
          <a:stretch/>
        </p:blipFill>
        <p:spPr>
          <a:xfrm>
            <a:off x="311970" y="666973"/>
            <a:ext cx="5561705" cy="2220008"/>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9247" t="36942" r="4695" b="19491"/>
          <a:stretch/>
        </p:blipFill>
        <p:spPr>
          <a:xfrm>
            <a:off x="6165923" y="677289"/>
            <a:ext cx="5819887" cy="2209692"/>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392" t="31530" r="3843" b="13724"/>
          <a:stretch/>
        </p:blipFill>
        <p:spPr>
          <a:xfrm>
            <a:off x="130268" y="3872753"/>
            <a:ext cx="5965732" cy="2612348"/>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5998" t="29442" r="468" b="9744"/>
          <a:stretch/>
        </p:blipFill>
        <p:spPr>
          <a:xfrm>
            <a:off x="6282466" y="3872753"/>
            <a:ext cx="5357307" cy="2612348"/>
          </a:xfrm>
          <a:prstGeom prst="rect">
            <a:avLst/>
          </a:prstGeom>
        </p:spPr>
      </p:pic>
    </p:spTree>
    <p:extLst>
      <p:ext uri="{BB962C8B-B14F-4D97-AF65-F5344CB8AC3E}">
        <p14:creationId xmlns:p14="http://schemas.microsoft.com/office/powerpoint/2010/main" val="447893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6216"/>
            <a:ext cx="10515600" cy="5550946"/>
          </a:xfrm>
        </p:spPr>
        <p:txBody>
          <a:bodyPr/>
          <a:lstStyle/>
          <a:p>
            <a:pPr algn="ctr"/>
            <a:r>
              <a:rPr lang="en-US" dirty="0" err="1">
                <a:latin typeface="Adobe Garamond Pro" panose="02020502060506020403" pitchFamily="18" charset="0"/>
              </a:rPr>
              <a:t>S</a:t>
            </a:r>
            <a:r>
              <a:rPr lang="en-US" dirty="0" err="1" smtClean="0">
                <a:latin typeface="Adobe Garamond Pro" panose="02020502060506020403" pitchFamily="18" charset="0"/>
              </a:rPr>
              <a:t>ebuah</a:t>
            </a:r>
            <a:r>
              <a:rPr lang="en-US" dirty="0" smtClean="0">
                <a:latin typeface="Adobe Garamond Pro" panose="02020502060506020403" pitchFamily="18" charset="0"/>
              </a:rPr>
              <a:t> </a:t>
            </a:r>
            <a:r>
              <a:rPr lang="en-US" dirty="0" err="1">
                <a:latin typeface="Adobe Garamond Pro" panose="02020502060506020403" pitchFamily="18" charset="0"/>
              </a:rPr>
              <a:t>piagam</a:t>
            </a:r>
            <a:r>
              <a:rPr lang="en-US" dirty="0">
                <a:latin typeface="Adobe Garamond Pro" panose="02020502060506020403" pitchFamily="18" charset="0"/>
              </a:rPr>
              <a:t> yang </a:t>
            </a:r>
            <a:r>
              <a:rPr lang="en-US" dirty="0" err="1">
                <a:latin typeface="Adobe Garamond Pro" panose="02020502060506020403" pitchFamily="18" charset="0"/>
              </a:rPr>
              <a:t>ditulis</a:t>
            </a:r>
            <a:r>
              <a:rPr lang="en-US" dirty="0">
                <a:latin typeface="Adobe Garamond Pro" panose="02020502060506020403" pitchFamily="18" charset="0"/>
              </a:rPr>
              <a:t> </a:t>
            </a:r>
            <a:r>
              <a:rPr lang="en-US" dirty="0" err="1">
                <a:latin typeface="Adobe Garamond Pro" panose="02020502060506020403" pitchFamily="18" charset="0"/>
              </a:rPr>
              <a:t>pada</a:t>
            </a:r>
            <a:r>
              <a:rPr lang="en-US" dirty="0">
                <a:latin typeface="Adobe Garamond Pro" panose="02020502060506020403" pitchFamily="18" charset="0"/>
              </a:rPr>
              <a:t> 7 (1,3,6,7) </a:t>
            </a:r>
            <a:r>
              <a:rPr lang="en-US" dirty="0" err="1">
                <a:latin typeface="Adobe Garamond Pro" panose="02020502060506020403" pitchFamily="18" charset="0"/>
              </a:rPr>
              <a:t>lempeng</a:t>
            </a:r>
            <a:r>
              <a:rPr lang="en-US" dirty="0">
                <a:latin typeface="Adobe Garamond Pro" panose="02020502060506020403" pitchFamily="18" charset="0"/>
              </a:rPr>
              <a:t> </a:t>
            </a:r>
            <a:r>
              <a:rPr lang="en-US" dirty="0" err="1" smtClean="0">
                <a:latin typeface="Adobe Garamond Pro" panose="02020502060506020403" pitchFamily="18" charset="0"/>
              </a:rPr>
              <a:t>tembaga</a:t>
            </a:r>
            <a:r>
              <a:rPr lang="en-US" dirty="0" smtClean="0">
                <a:latin typeface="Adobe Garamond Pro" panose="02020502060506020403" pitchFamily="18" charset="0"/>
              </a:rPr>
              <a:t> </a:t>
            </a:r>
            <a:r>
              <a:rPr lang="en-US" dirty="0" err="1">
                <a:latin typeface="Adobe Garamond Pro" panose="02020502060506020403" pitchFamily="18" charset="0"/>
              </a:rPr>
              <a:t>atas</a:t>
            </a:r>
            <a:r>
              <a:rPr lang="en-US" dirty="0">
                <a:latin typeface="Adobe Garamond Pro" panose="02020502060506020403" pitchFamily="18" charset="0"/>
              </a:rPr>
              <a:t> </a:t>
            </a:r>
            <a:r>
              <a:rPr lang="en-US" dirty="0" err="1">
                <a:latin typeface="Adobe Garamond Pro" panose="02020502060506020403" pitchFamily="18" charset="0"/>
              </a:rPr>
              <a:t>perintah</a:t>
            </a:r>
            <a:r>
              <a:rPr lang="en-US" dirty="0">
                <a:latin typeface="Adobe Garamond Pro" panose="02020502060506020403" pitchFamily="18" charset="0"/>
              </a:rPr>
              <a:t> </a:t>
            </a:r>
            <a:r>
              <a:rPr lang="en-US" dirty="0" err="1">
                <a:latin typeface="Adobe Garamond Pro" panose="02020502060506020403" pitchFamily="18" charset="0"/>
              </a:rPr>
              <a:t>seorang</a:t>
            </a:r>
            <a:r>
              <a:rPr lang="en-US" dirty="0">
                <a:latin typeface="Adobe Garamond Pro" panose="02020502060506020403" pitchFamily="18" charset="0"/>
              </a:rPr>
              <a:t> </a:t>
            </a:r>
            <a:r>
              <a:rPr lang="en-US" i="1" dirty="0" err="1">
                <a:latin typeface="Adobe Garamond Pro" panose="02020502060506020403" pitchFamily="18" charset="0"/>
              </a:rPr>
              <a:t>Rakryan</a:t>
            </a:r>
            <a:r>
              <a:rPr lang="en-US" i="1" dirty="0">
                <a:latin typeface="Adobe Garamond Pro" panose="02020502060506020403" pitchFamily="18" charset="0"/>
              </a:rPr>
              <a:t> I </a:t>
            </a:r>
            <a:r>
              <a:rPr lang="en-US" i="1" dirty="0" err="1">
                <a:latin typeface="Adobe Garamond Pro" panose="02020502060506020403" pitchFamily="18" charset="0"/>
              </a:rPr>
              <a:t>watu</a:t>
            </a:r>
            <a:r>
              <a:rPr lang="en-US" i="1" dirty="0">
                <a:latin typeface="Adobe Garamond Pro" panose="02020502060506020403" pitchFamily="18" charset="0"/>
              </a:rPr>
              <a:t> </a:t>
            </a:r>
            <a:r>
              <a:rPr lang="en-US" i="1" dirty="0" err="1">
                <a:latin typeface="Adobe Garamond Pro" panose="02020502060506020403" pitchFamily="18" charset="0"/>
              </a:rPr>
              <a:t>Tihang</a:t>
            </a:r>
            <a:r>
              <a:rPr lang="en-US" i="1" dirty="0">
                <a:latin typeface="Adobe Garamond Pro" panose="02020502060506020403" pitchFamily="18" charset="0"/>
              </a:rPr>
              <a:t> </a:t>
            </a:r>
            <a:r>
              <a:rPr lang="en-US" dirty="0" err="1">
                <a:latin typeface="Adobe Garamond Pro" panose="02020502060506020403" pitchFamily="18" charset="0"/>
              </a:rPr>
              <a:t>bernama</a:t>
            </a:r>
            <a:r>
              <a:rPr lang="en-US" dirty="0">
                <a:latin typeface="Adobe Garamond Pro" panose="02020502060506020403" pitchFamily="18" charset="0"/>
              </a:rPr>
              <a:t> </a:t>
            </a:r>
            <a:r>
              <a:rPr lang="en-US" dirty="0" err="1">
                <a:latin typeface="Adobe Garamond Pro" panose="02020502060506020403" pitchFamily="18" charset="0"/>
              </a:rPr>
              <a:t>Pu</a:t>
            </a:r>
            <a:r>
              <a:rPr lang="en-US" dirty="0">
                <a:latin typeface="Adobe Garamond Pro" panose="02020502060506020403" pitchFamily="18" charset="0"/>
              </a:rPr>
              <a:t> </a:t>
            </a:r>
            <a:r>
              <a:rPr lang="en-US" dirty="0" err="1">
                <a:latin typeface="Adobe Garamond Pro" panose="02020502060506020403" pitchFamily="18" charset="0"/>
              </a:rPr>
              <a:t>Sanggramadhurandara</a:t>
            </a:r>
            <a:r>
              <a:rPr lang="en-US" dirty="0">
                <a:latin typeface="Adobe Garamond Pro" panose="02020502060506020403" pitchFamily="18" charset="0"/>
              </a:rPr>
              <a:t>, </a:t>
            </a:r>
            <a:r>
              <a:rPr lang="en-US" dirty="0" err="1">
                <a:latin typeface="Adobe Garamond Pro" panose="02020502060506020403" pitchFamily="18" charset="0"/>
              </a:rPr>
              <a:t>pada</a:t>
            </a:r>
            <a:r>
              <a:rPr lang="en-US" dirty="0">
                <a:latin typeface="Adobe Garamond Pro" panose="02020502060506020403" pitchFamily="18" charset="0"/>
              </a:rPr>
              <a:t> </a:t>
            </a:r>
            <a:r>
              <a:rPr lang="en-US" dirty="0" err="1">
                <a:latin typeface="Adobe Garamond Pro" panose="02020502060506020403" pitchFamily="18" charset="0"/>
              </a:rPr>
              <a:t>masa</a:t>
            </a:r>
            <a:r>
              <a:rPr lang="en-US" dirty="0">
                <a:latin typeface="Adobe Garamond Pro" panose="02020502060506020403" pitchFamily="18" charset="0"/>
              </a:rPr>
              <a:t> </a:t>
            </a:r>
            <a:r>
              <a:rPr lang="en-US" dirty="0" err="1">
                <a:latin typeface="Adobe Garamond Pro" panose="02020502060506020403" pitchFamily="18" charset="0"/>
              </a:rPr>
              <a:t>pemerintahan</a:t>
            </a:r>
            <a:r>
              <a:rPr lang="en-US" dirty="0">
                <a:latin typeface="Adobe Garamond Pro" panose="02020502060506020403" pitchFamily="18" charset="0"/>
              </a:rPr>
              <a:t> </a:t>
            </a:r>
            <a:r>
              <a:rPr lang="en-US" i="1" dirty="0" err="1">
                <a:latin typeface="Adobe Garamond Pro" panose="02020502060506020403" pitchFamily="18" charset="0"/>
              </a:rPr>
              <a:t>Rakai</a:t>
            </a:r>
            <a:r>
              <a:rPr lang="en-US" i="1" dirty="0">
                <a:latin typeface="Adobe Garamond Pro" panose="02020502060506020403" pitchFamily="18" charset="0"/>
              </a:rPr>
              <a:t> </a:t>
            </a:r>
            <a:r>
              <a:rPr lang="en-US" i="1" dirty="0" err="1">
                <a:latin typeface="Adobe Garamond Pro" panose="02020502060506020403" pitchFamily="18" charset="0"/>
              </a:rPr>
              <a:t>Watukura</a:t>
            </a:r>
            <a:r>
              <a:rPr lang="en-US" dirty="0">
                <a:latin typeface="Adobe Garamond Pro" panose="02020502060506020403" pitchFamily="18" charset="0"/>
              </a:rPr>
              <a:t> </a:t>
            </a:r>
            <a:r>
              <a:rPr lang="en-US" dirty="0" err="1">
                <a:latin typeface="Adobe Garamond Pro" panose="02020502060506020403" pitchFamily="18" charset="0"/>
              </a:rPr>
              <a:t>dyah</a:t>
            </a:r>
            <a:r>
              <a:rPr lang="en-US" dirty="0">
                <a:latin typeface="Adobe Garamond Pro" panose="02020502060506020403" pitchFamily="18" charset="0"/>
              </a:rPr>
              <a:t> </a:t>
            </a:r>
            <a:r>
              <a:rPr lang="en-US" dirty="0" err="1">
                <a:latin typeface="Adobe Garamond Pro" panose="02020502060506020403" pitchFamily="18" charset="0"/>
              </a:rPr>
              <a:t>Balitung</a:t>
            </a:r>
            <a:r>
              <a:rPr lang="en-US" dirty="0">
                <a:latin typeface="Adobe Garamond Pro" panose="02020502060506020403" pitchFamily="18" charset="0"/>
              </a:rPr>
              <a:t>. </a:t>
            </a:r>
            <a:r>
              <a:rPr lang="en-US" dirty="0" err="1">
                <a:latin typeface="Adobe Garamond Pro" panose="02020502060506020403" pitchFamily="18" charset="0"/>
              </a:rPr>
              <a:t>Angka</a:t>
            </a:r>
            <a:r>
              <a:rPr lang="en-US" dirty="0">
                <a:latin typeface="Adobe Garamond Pro" panose="02020502060506020403" pitchFamily="18" charset="0"/>
              </a:rPr>
              <a:t> </a:t>
            </a:r>
            <a:r>
              <a:rPr lang="en-US" dirty="0" err="1">
                <a:latin typeface="Adobe Garamond Pro" panose="02020502060506020403" pitchFamily="18" charset="0"/>
              </a:rPr>
              <a:t>tahun</a:t>
            </a:r>
            <a:r>
              <a:rPr lang="en-US" dirty="0">
                <a:latin typeface="Adobe Garamond Pro" panose="02020502060506020403" pitchFamily="18" charset="0"/>
              </a:rPr>
              <a:t> yang </a:t>
            </a:r>
            <a:r>
              <a:rPr lang="en-US" dirty="0" err="1">
                <a:latin typeface="Adobe Garamond Pro" panose="02020502060506020403" pitchFamily="18" charset="0"/>
              </a:rPr>
              <a:t>terbaca</a:t>
            </a:r>
            <a:r>
              <a:rPr lang="en-US" dirty="0">
                <a:latin typeface="Adobe Garamond Pro" panose="02020502060506020403" pitchFamily="18" charset="0"/>
              </a:rPr>
              <a:t> </a:t>
            </a:r>
            <a:r>
              <a:rPr lang="en-US" dirty="0" err="1">
                <a:latin typeface="Adobe Garamond Pro" panose="02020502060506020403" pitchFamily="18" charset="0"/>
              </a:rPr>
              <a:t>pada</a:t>
            </a:r>
            <a:r>
              <a:rPr lang="en-US" dirty="0">
                <a:latin typeface="Adobe Garamond Pro" panose="02020502060506020403" pitchFamily="18" charset="0"/>
              </a:rPr>
              <a:t> </a:t>
            </a:r>
            <a:r>
              <a:rPr lang="en-US" dirty="0" err="1">
                <a:latin typeface="Adobe Garamond Pro" panose="02020502060506020403" pitchFamily="18" charset="0"/>
              </a:rPr>
              <a:t>lempeng</a:t>
            </a:r>
            <a:r>
              <a:rPr lang="en-US" dirty="0">
                <a:latin typeface="Adobe Garamond Pro" panose="02020502060506020403" pitchFamily="18" charset="0"/>
              </a:rPr>
              <a:t> </a:t>
            </a:r>
            <a:r>
              <a:rPr lang="en-US" dirty="0" err="1">
                <a:latin typeface="Adobe Garamond Pro" panose="02020502060506020403" pitchFamily="18" charset="0"/>
              </a:rPr>
              <a:t>pertama</a:t>
            </a:r>
            <a:r>
              <a:rPr lang="en-US" dirty="0">
                <a:latin typeface="Adobe Garamond Pro" panose="02020502060506020403" pitchFamily="18" charset="0"/>
              </a:rPr>
              <a:t>, </a:t>
            </a:r>
            <a:r>
              <a:rPr lang="en-US" dirty="0" err="1">
                <a:latin typeface="Adobe Garamond Pro" panose="02020502060506020403" pitchFamily="18" charset="0"/>
              </a:rPr>
              <a:t>yaitu</a:t>
            </a:r>
            <a:r>
              <a:rPr lang="en-US" dirty="0">
                <a:latin typeface="Adobe Garamond Pro" panose="02020502060506020403" pitchFamily="18" charset="0"/>
              </a:rPr>
              <a:t> 823 </a:t>
            </a:r>
            <a:r>
              <a:rPr lang="en-US" dirty="0" err="1">
                <a:latin typeface="Adobe Garamond Pro" panose="02020502060506020403" pitchFamily="18" charset="0"/>
              </a:rPr>
              <a:t>saka</a:t>
            </a:r>
            <a:r>
              <a:rPr lang="en-US" dirty="0">
                <a:latin typeface="Adobe Garamond Pro" panose="02020502060506020403" pitchFamily="18" charset="0"/>
              </a:rPr>
              <a:t>, </a:t>
            </a:r>
            <a:r>
              <a:rPr lang="en-US" dirty="0" err="1">
                <a:latin typeface="Adobe Garamond Pro" panose="02020502060506020403" pitchFamily="18" charset="0"/>
              </a:rPr>
              <a:t>atau</a:t>
            </a:r>
            <a:r>
              <a:rPr lang="en-US" dirty="0">
                <a:latin typeface="Adobe Garamond Pro" panose="02020502060506020403" pitchFamily="18" charset="0"/>
              </a:rPr>
              <a:t> 901 </a:t>
            </a:r>
            <a:r>
              <a:rPr lang="en-US" dirty="0" smtClean="0">
                <a:latin typeface="Adobe Garamond Pro" panose="02020502060506020403" pitchFamily="18" charset="0"/>
              </a:rPr>
              <a:t>M.</a:t>
            </a:r>
            <a:br>
              <a:rPr lang="en-US" dirty="0" smtClean="0">
                <a:latin typeface="Adobe Garamond Pro" panose="02020502060506020403" pitchFamily="18" charset="0"/>
              </a:rPr>
            </a:br>
            <a:r>
              <a:rPr lang="en-US" dirty="0" smtClean="0">
                <a:latin typeface="Adobe Garamond Pro" panose="02020502060506020403" pitchFamily="18" charset="0"/>
              </a:rPr>
              <a:t>(</a:t>
            </a:r>
            <a:r>
              <a:rPr lang="en-US" dirty="0" err="1">
                <a:latin typeface="Adobe Garamond Pro" panose="02020502060506020403" pitchFamily="18" charset="0"/>
              </a:rPr>
              <a:t>P</a:t>
            </a:r>
            <a:r>
              <a:rPr lang="en-US" dirty="0" err="1" smtClean="0">
                <a:latin typeface="Adobe Garamond Pro" panose="02020502060506020403" pitchFamily="18" charset="0"/>
              </a:rPr>
              <a:t>rasasti</a:t>
            </a:r>
            <a:r>
              <a:rPr lang="en-US" dirty="0" smtClean="0">
                <a:latin typeface="Adobe Garamond Pro" panose="02020502060506020403" pitchFamily="18" charset="0"/>
              </a:rPr>
              <a:t> </a:t>
            </a:r>
            <a:r>
              <a:rPr lang="en-US" dirty="0" err="1" smtClean="0">
                <a:latin typeface="Adobe Garamond Pro" panose="02020502060506020403" pitchFamily="18" charset="0"/>
              </a:rPr>
              <a:t>ini</a:t>
            </a:r>
            <a:r>
              <a:rPr lang="en-US" dirty="0" smtClean="0">
                <a:latin typeface="Adobe Garamond Pro" panose="02020502060506020403" pitchFamily="18" charset="0"/>
              </a:rPr>
              <a:t> </a:t>
            </a:r>
            <a:r>
              <a:rPr lang="en-US" dirty="0" err="1" smtClean="0">
                <a:latin typeface="Adobe Garamond Pro" panose="02020502060506020403" pitchFamily="18" charset="0"/>
              </a:rPr>
              <a:t>ditemukan</a:t>
            </a:r>
            <a:r>
              <a:rPr lang="en-US" dirty="0" smtClean="0">
                <a:latin typeface="Adobe Garamond Pro" panose="02020502060506020403" pitchFamily="18" charset="0"/>
              </a:rPr>
              <a:t> </a:t>
            </a:r>
            <a:r>
              <a:rPr lang="en-US" dirty="0" err="1" smtClean="0">
                <a:latin typeface="Adobe Garamond Pro" panose="02020502060506020403" pitchFamily="18" charset="0"/>
              </a:rPr>
              <a:t>tahun</a:t>
            </a:r>
            <a:r>
              <a:rPr lang="en-US" dirty="0" smtClean="0">
                <a:latin typeface="Adobe Garamond Pro" panose="02020502060506020403" pitchFamily="18" charset="0"/>
              </a:rPr>
              <a:t> 1868(E.12))</a:t>
            </a:r>
            <a:br>
              <a:rPr lang="en-US" dirty="0" smtClean="0">
                <a:latin typeface="Adobe Garamond Pro" panose="02020502060506020403" pitchFamily="18" charset="0"/>
              </a:rPr>
            </a:br>
            <a:endParaRPr lang="en-US" dirty="0">
              <a:latin typeface="Adobe Garamond Pro" panose="02020502060506020403" pitchFamily="18" charset="0"/>
            </a:endParaRPr>
          </a:p>
        </p:txBody>
      </p:sp>
    </p:spTree>
    <p:extLst>
      <p:ext uri="{BB962C8B-B14F-4D97-AF65-F5344CB8AC3E}">
        <p14:creationId xmlns:p14="http://schemas.microsoft.com/office/powerpoint/2010/main" val="4048325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54762"/>
          </a:xfrm>
        </p:spPr>
        <p:txBody>
          <a:bodyPr/>
          <a:lstStyle/>
          <a:p>
            <a:pPr algn="ctr"/>
            <a:r>
              <a:rPr lang="en-US" dirty="0" smtClean="0">
                <a:latin typeface="Adobe Arabic" panose="02040503050201020203" pitchFamily="18" charset="-78"/>
                <a:cs typeface="Adobe Arabic" panose="02040503050201020203" pitchFamily="18" charset="-78"/>
              </a:rPr>
              <a:t>Isi </a:t>
            </a:r>
            <a:r>
              <a:rPr lang="en-US" dirty="0" err="1" smtClean="0">
                <a:latin typeface="Adobe Arabic" panose="02040503050201020203" pitchFamily="18" charset="-78"/>
                <a:cs typeface="Adobe Arabic" panose="02040503050201020203" pitchFamily="18" charset="-78"/>
              </a:rPr>
              <a:t>dalam</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Prasasti</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Taji</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ialah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pembatasan</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tanah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kebun</a:t>
            </a:r>
            <a:r>
              <a:rPr lang="en-US" dirty="0" smtClean="0">
                <a:latin typeface="Adobe Arabic" panose="02040503050201020203" pitchFamily="18" charset="-78"/>
                <a:cs typeface="Adobe Arabic" panose="02040503050201020203" pitchFamily="18" charset="-78"/>
              </a:rPr>
              <a:t> di </a:t>
            </a:r>
            <a:r>
              <a:rPr lang="en-US" dirty="0" err="1" smtClean="0">
                <a:latin typeface="Adobe Arabic" panose="02040503050201020203" pitchFamily="18" charset="-78"/>
                <a:cs typeface="Adobe Arabic" panose="02040503050201020203" pitchFamily="18" charset="-78"/>
              </a:rPr>
              <a:t>desa</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Taji</a:t>
            </a:r>
            <a:r>
              <a:rPr lang="en-US" dirty="0" smtClean="0">
                <a:latin typeface="Adobe Arabic" panose="02040503050201020203" pitchFamily="18" charset="-78"/>
                <a:cs typeface="Adobe Arabic" panose="02040503050201020203" pitchFamily="18" charset="-78"/>
              </a:rPr>
              <a:t> yang </a:t>
            </a:r>
            <a:r>
              <a:rPr lang="en-US" dirty="0" err="1" smtClean="0">
                <a:latin typeface="Adobe Arabic" panose="02040503050201020203" pitchFamily="18" charset="-78"/>
                <a:cs typeface="Adobe Arabic" panose="02040503050201020203" pitchFamily="18" charset="-78"/>
              </a:rPr>
              <a:t>masuk</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wilayah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watek</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Dmung</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untuk</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dijadikan</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Kabikuan</a:t>
            </a:r>
            <a:r>
              <a:rPr lang="en-US" dirty="0" smtClean="0">
                <a:latin typeface="Adobe Arabic" panose="02040503050201020203" pitchFamily="18" charset="-78"/>
                <a:cs typeface="Adobe Arabic" panose="02040503050201020203" pitchFamily="18" charset="-78"/>
              </a:rPr>
              <a:t> di </a:t>
            </a:r>
            <a:r>
              <a:rPr lang="en-US" dirty="0" err="1" smtClean="0">
                <a:latin typeface="Adobe Arabic" panose="02040503050201020203" pitchFamily="18" charset="-78"/>
                <a:cs typeface="Adobe Arabic" panose="02040503050201020203" pitchFamily="18" charset="-78"/>
              </a:rPr>
              <a:t>Dewasabha</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dan</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sawah</a:t>
            </a:r>
            <a:r>
              <a:rPr lang="en-US" dirty="0" smtClean="0">
                <a:latin typeface="Adobe Arabic" panose="02040503050201020203" pitchFamily="18" charset="-78"/>
                <a:cs typeface="Adobe Arabic" panose="02040503050201020203" pitchFamily="18" charset="-78"/>
              </a:rPr>
              <a:t> di </a:t>
            </a:r>
            <a:r>
              <a:rPr lang="en-US" dirty="0" err="1">
                <a:latin typeface="Adobe Arabic" panose="02040503050201020203" pitchFamily="18" charset="-78"/>
                <a:cs typeface="Adobe Arabic" panose="02040503050201020203" pitchFamily="18" charset="-78"/>
              </a:rPr>
              <a:t>T</a:t>
            </a:r>
            <a:r>
              <a:rPr lang="en-US" dirty="0" err="1" smtClean="0">
                <a:latin typeface="Adobe Arabic" panose="02040503050201020203" pitchFamily="18" charset="-78"/>
                <a:cs typeface="Adobe Arabic" panose="02040503050201020203" pitchFamily="18" charset="-78"/>
              </a:rPr>
              <a:t>aji</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satu</a:t>
            </a:r>
            <a:r>
              <a:rPr lang="en-US" dirty="0" smtClean="0">
                <a:latin typeface="Adobe Arabic" panose="02040503050201020203" pitchFamily="18" charset="-78"/>
                <a:cs typeface="Adobe Arabic" panose="02040503050201020203" pitchFamily="18" charset="-78"/>
              </a:rPr>
              <a:t> </a:t>
            </a:r>
            <a:r>
              <a:rPr lang="en-US" i="1" dirty="0" err="1">
                <a:latin typeface="Adobe Arabic" panose="02040503050201020203" pitchFamily="18" charset="-78"/>
                <a:cs typeface="Adobe Arabic" panose="02040503050201020203" pitchFamily="18" charset="-78"/>
              </a:rPr>
              <a:t>L</a:t>
            </a:r>
            <a:r>
              <a:rPr lang="en-US" i="1" dirty="0" err="1" smtClean="0">
                <a:latin typeface="Adobe Arabic" panose="02040503050201020203" pitchFamily="18" charset="-78"/>
                <a:cs typeface="Adobe Arabic" panose="02040503050201020203" pitchFamily="18" charset="-78"/>
              </a:rPr>
              <a:t>amwit</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untuk</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dijadikan</a:t>
            </a:r>
            <a:r>
              <a:rPr lang="en-US" dirty="0" smtClean="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S</a:t>
            </a:r>
            <a:r>
              <a:rPr lang="en-US" dirty="0" err="1" smtClean="0">
                <a:latin typeface="Adobe Arabic" panose="02040503050201020203" pitchFamily="18" charset="-78"/>
                <a:cs typeface="Adobe Arabic" panose="02040503050201020203" pitchFamily="18" charset="-78"/>
              </a:rPr>
              <a:t>ima</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Kabikuan</a:t>
            </a:r>
            <a:r>
              <a:rPr lang="en-US" dirty="0" smtClean="0">
                <a:latin typeface="Adobe Arabic" panose="02040503050201020203" pitchFamily="18" charset="-78"/>
                <a:cs typeface="Adobe Arabic" panose="02040503050201020203" pitchFamily="18" charset="-78"/>
              </a:rPr>
              <a:t>.</a:t>
            </a:r>
            <a:endParaRPr lang="en-US"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165116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35675"/>
          </a:xfrm>
        </p:spPr>
        <p:txBody>
          <a:bodyPr>
            <a:normAutofit/>
          </a:bodyPr>
          <a:lstStyle/>
          <a:p>
            <a:pPr algn="ctr"/>
            <a:r>
              <a:rPr lang="en-US" sz="3600" dirty="0" err="1" smtClean="0">
                <a:latin typeface="Adobe Garamond Pro" panose="02020502060506020403" pitchFamily="18" charset="0"/>
              </a:rPr>
              <a:t>Pada</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temuan</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lempeng</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juga</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dijelaskan</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berbagai</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macam</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sarana</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untuk</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upacara</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pengukuhan</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Kabikuan</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dan</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Sima</a:t>
            </a:r>
            <a:r>
              <a:rPr lang="en-US" sz="3600" dirty="0">
                <a:latin typeface="Adobe Garamond Pro" panose="02020502060506020403" pitchFamily="18" charset="0"/>
              </a:rPr>
              <a:t> </a:t>
            </a:r>
            <a:r>
              <a:rPr lang="en-US" sz="3600" dirty="0" smtClean="0">
                <a:latin typeface="Adobe Garamond Pro" panose="02020502060506020403" pitchFamily="18" charset="0"/>
              </a:rPr>
              <a:t>di </a:t>
            </a:r>
            <a:r>
              <a:rPr lang="en-US" sz="3600" dirty="0" err="1" smtClean="0">
                <a:latin typeface="Adobe Garamond Pro" panose="02020502060506020403" pitchFamily="18" charset="0"/>
              </a:rPr>
              <a:t>Taji</a:t>
            </a:r>
            <a:r>
              <a:rPr lang="en-US" sz="3600" dirty="0" smtClean="0">
                <a:latin typeface="Adobe Garamond Pro" panose="02020502060506020403" pitchFamily="18" charset="0"/>
              </a:rPr>
              <a:t>, </a:t>
            </a:r>
            <a:r>
              <a:rPr lang="en-US" sz="3600" dirty="0" err="1" smtClean="0">
                <a:latin typeface="Adobe Garamond Pro" panose="02020502060506020403" pitchFamily="18" charset="0"/>
              </a:rPr>
              <a:t>oleh</a:t>
            </a:r>
            <a:r>
              <a:rPr lang="en-US" sz="3600" dirty="0" smtClean="0">
                <a:latin typeface="Adobe Garamond Pro" panose="02020502060506020403" pitchFamily="18" charset="0"/>
              </a:rPr>
              <a:t> sang </a:t>
            </a:r>
            <a:r>
              <a:rPr lang="en-US" sz="3600" dirty="0" err="1" smtClean="0">
                <a:latin typeface="Adobe Garamond Pro" panose="02020502060506020403" pitchFamily="18" charset="0"/>
              </a:rPr>
              <a:t>Makudur</a:t>
            </a:r>
            <a:r>
              <a:rPr lang="en-US" sz="3600" dirty="0" smtClean="0">
                <a:latin typeface="Adobe Garamond Pro" panose="02020502060506020403" pitchFamily="18" charset="0"/>
              </a:rPr>
              <a:t>. </a:t>
            </a:r>
            <a:endParaRPr lang="en-US" sz="3600" dirty="0">
              <a:latin typeface="Adobe Garamond Pro" panose="02020502060506020403" pitchFamily="18" charset="0"/>
            </a:endParaRPr>
          </a:p>
        </p:txBody>
      </p:sp>
    </p:spTree>
    <p:extLst>
      <p:ext uri="{BB962C8B-B14F-4D97-AF65-F5344CB8AC3E}">
        <p14:creationId xmlns:p14="http://schemas.microsoft.com/office/powerpoint/2010/main" val="2739558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719"/>
          </a:xfrm>
        </p:spPr>
        <p:txBody>
          <a:bodyPr>
            <a:normAutofit fontScale="90000"/>
          </a:bodyPr>
          <a:lstStyle/>
          <a:p>
            <a:endParaRPr lang="en-US" sz="3200" dirty="0"/>
          </a:p>
        </p:txBody>
      </p:sp>
      <p:sp>
        <p:nvSpPr>
          <p:cNvPr id="3" name="Content Placeholder 2"/>
          <p:cNvSpPr>
            <a:spLocks noGrp="1"/>
          </p:cNvSpPr>
          <p:nvPr>
            <p:ph sz="half" idx="1"/>
          </p:nvPr>
        </p:nvSpPr>
        <p:spPr>
          <a:xfrm>
            <a:off x="355002" y="365126"/>
            <a:ext cx="5664798" cy="6132493"/>
          </a:xfrm>
        </p:spPr>
        <p:txBody>
          <a:bodyPr>
            <a:normAutofit fontScale="55000" lnSpcReduction="20000"/>
          </a:bodyPr>
          <a:lstStyle/>
          <a:p>
            <a:r>
              <a:rPr lang="en-US" dirty="0" smtClean="0"/>
              <a:t>- </a:t>
            </a:r>
            <a:r>
              <a:rPr lang="en-US" dirty="0" err="1" smtClean="0">
                <a:latin typeface="Adobe Arabic" panose="02040503050201020203" pitchFamily="18" charset="-78"/>
                <a:cs typeface="Adobe Arabic" panose="02040503050201020203" pitchFamily="18" charset="-78"/>
              </a:rPr>
              <a:t>Sepasang</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kain</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a:t>
            </a:r>
            <a:r>
              <a:rPr lang="en-US" dirty="0" err="1" smtClean="0">
                <a:latin typeface="Adobe Arabic" panose="02040503050201020203" pitchFamily="18" charset="-78"/>
                <a:cs typeface="Adobe Arabic" panose="02040503050201020203" pitchFamily="18" charset="-78"/>
              </a:rPr>
              <a:t>bakul</a:t>
            </a:r>
            <a:r>
              <a:rPr lang="en-US" dirty="0" smtClean="0">
                <a:latin typeface="Adobe Arabic" panose="02040503050201020203" pitchFamily="18" charset="-78"/>
                <a:cs typeface="Adobe Arabic" panose="02040503050201020203" pitchFamily="18" charset="-78"/>
              </a:rPr>
              <a:t> yang </a:t>
            </a:r>
            <a:r>
              <a:rPr lang="en-US" dirty="0" err="1" smtClean="0">
                <a:latin typeface="Adobe Arabic" panose="02040503050201020203" pitchFamily="18" charset="-78"/>
                <a:cs typeface="Adobe Arabic" panose="02040503050201020203" pitchFamily="18" charset="-78"/>
              </a:rPr>
              <a:t>berisi</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beras</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seharga</a:t>
            </a:r>
            <a:r>
              <a:rPr lang="en-US" dirty="0" smtClean="0">
                <a:latin typeface="Adobe Arabic" panose="02040503050201020203" pitchFamily="18" charset="-78"/>
                <a:cs typeface="Adobe Arabic" panose="02040503050201020203" pitchFamily="18" charset="-78"/>
              </a:rPr>
              <a:t> 1 </a:t>
            </a:r>
            <a:r>
              <a:rPr lang="en-US" i="1" dirty="0" err="1" smtClean="0">
                <a:latin typeface="Adobe Arabic" panose="02040503050201020203" pitchFamily="18" charset="-78"/>
                <a:cs typeface="Adobe Arabic" panose="02040503050201020203" pitchFamily="18" charset="-78"/>
              </a:rPr>
              <a:t>kupang</a:t>
            </a:r>
            <a:endParaRPr lang="en-US" i="1"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- 5 </a:t>
            </a:r>
            <a:r>
              <a:rPr lang="en-US" dirty="0" err="1" smtClean="0">
                <a:latin typeface="Adobe Arabic" panose="02040503050201020203" pitchFamily="18" charset="-78"/>
                <a:cs typeface="Adobe Arabic" panose="02040503050201020203" pitchFamily="18" charset="-78"/>
              </a:rPr>
              <a:t>ikat</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besi</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- 4 </a:t>
            </a:r>
            <a:r>
              <a:rPr lang="en-US" dirty="0" err="1" smtClean="0">
                <a:latin typeface="Adobe Arabic" panose="02040503050201020203" pitchFamily="18" charset="-78"/>
                <a:cs typeface="Adobe Arabic" panose="02040503050201020203" pitchFamily="18" charset="-78"/>
              </a:rPr>
              <a:t>masa</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uang</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emas</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a:t>
            </a:r>
            <a:r>
              <a:rPr lang="en-US" dirty="0" err="1" smtClean="0">
                <a:latin typeface="Adobe Arabic" panose="02040503050201020203" pitchFamily="18" charset="-78"/>
                <a:cs typeface="Adobe Arabic" panose="02040503050201020203" pitchFamily="18" charset="-78"/>
              </a:rPr>
              <a:t>Beras</a:t>
            </a:r>
            <a:r>
              <a:rPr lang="en-US" dirty="0" smtClean="0">
                <a:latin typeface="Adobe Arabic" panose="02040503050201020203" pitchFamily="18" charset="-78"/>
                <a:cs typeface="Adobe Arabic" panose="02040503050201020203" pitchFamily="18" charset="-78"/>
              </a:rPr>
              <a:t> 1 </a:t>
            </a:r>
            <a:r>
              <a:rPr lang="en-US" i="1" dirty="0" err="1" smtClean="0">
                <a:latin typeface="Adobe Arabic" panose="02040503050201020203" pitchFamily="18" charset="-78"/>
                <a:cs typeface="Adobe Arabic" panose="02040503050201020203" pitchFamily="18" charset="-78"/>
              </a:rPr>
              <a:t>pada</a:t>
            </a:r>
            <a:r>
              <a:rPr lang="en-US" dirty="0" smtClean="0">
                <a:latin typeface="Adobe Arabic" panose="02040503050201020203" pitchFamily="18" charset="-78"/>
                <a:cs typeface="Adobe Arabic" panose="02040503050201020203" pitchFamily="18" charset="-78"/>
              </a:rPr>
              <a:t> 10 </a:t>
            </a:r>
            <a:r>
              <a:rPr lang="en-US" dirty="0" err="1" smtClean="0">
                <a:latin typeface="Adobe Arabic" panose="02040503050201020203" pitchFamily="18" charset="-78"/>
                <a:cs typeface="Adobe Arabic" panose="02040503050201020203" pitchFamily="18" charset="-78"/>
              </a:rPr>
              <a:t>ikat</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besi</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Se </a:t>
            </a:r>
            <a:r>
              <a:rPr lang="en-US" dirty="0" err="1" smtClean="0">
                <a:latin typeface="Adobe Arabic" panose="02040503050201020203" pitchFamily="18" charset="-78"/>
                <a:cs typeface="Adobe Arabic" panose="02040503050201020203" pitchFamily="18" charset="-78"/>
              </a:rPr>
              <a:t>ekor</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kambing</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kepala</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hewan</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ekor</a:t>
            </a:r>
            <a:r>
              <a:rPr lang="en-US" dirty="0" smtClean="0">
                <a:latin typeface="Adobe Arabic" panose="02040503050201020203" pitchFamily="18" charset="-78"/>
                <a:cs typeface="Adobe Arabic" panose="02040503050201020203" pitchFamily="18" charset="-78"/>
              </a:rPr>
              <a:t> </a:t>
            </a:r>
            <a:r>
              <a:rPr lang="en-US" i="1" dirty="0" err="1" smtClean="0">
                <a:latin typeface="Adobe Arabic" panose="02040503050201020203" pitchFamily="18" charset="-78"/>
                <a:cs typeface="Adobe Arabic" panose="02040503050201020203" pitchFamily="18" charset="-78"/>
              </a:rPr>
              <a:t>kumol</a:t>
            </a:r>
            <a:r>
              <a:rPr lang="en-US" i="1" dirty="0" smtClean="0">
                <a:latin typeface="Adobe Arabic" panose="02040503050201020203" pitchFamily="18" charset="-78"/>
                <a:cs typeface="Adobe Arabic" panose="02040503050201020203" pitchFamily="18" charset="-78"/>
              </a:rPr>
              <a:t> </a:t>
            </a: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se- </a:t>
            </a:r>
            <a:r>
              <a:rPr lang="en-US" dirty="0" err="1" smtClean="0">
                <a:latin typeface="Adobe Arabic" panose="02040503050201020203" pitchFamily="18" charset="-78"/>
                <a:cs typeface="Adobe Arabic" panose="02040503050201020203" pitchFamily="18" charset="-78"/>
              </a:rPr>
              <a:t>saji</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dengan</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lauk</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ikan</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salaran</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5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nasi</a:t>
            </a:r>
            <a:r>
              <a:rPr lang="en-US" dirty="0" smtClean="0">
                <a:latin typeface="Adobe Arabic" panose="02040503050201020203" pitchFamily="18" charset="-78"/>
                <a:cs typeface="Adobe Arabic" panose="02040503050201020203" pitchFamily="18" charset="-78"/>
              </a:rPr>
              <a:t> yang </a:t>
            </a:r>
            <a:r>
              <a:rPr lang="en-US" dirty="0" err="1" smtClean="0">
                <a:latin typeface="Adobe Arabic" panose="02040503050201020203" pitchFamily="18" charset="-78"/>
                <a:cs typeface="Adobe Arabic" panose="02040503050201020203" pitchFamily="18" charset="-78"/>
              </a:rPr>
              <a:t>dimasak</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dalam</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periuk</a:t>
            </a:r>
            <a:r>
              <a:rPr lang="en-US" dirty="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dengan</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lauk</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bermacam</a:t>
            </a:r>
            <a:r>
              <a:rPr lang="en-US" dirty="0" smtClean="0">
                <a:latin typeface="Adobe Arabic" panose="02040503050201020203" pitchFamily="18" charset="-78"/>
                <a:cs typeface="Adobe Arabic" panose="02040503050201020203" pitchFamily="18" charset="-78"/>
              </a:rPr>
              <a:t> - </a:t>
            </a:r>
            <a:r>
              <a:rPr lang="en-US" dirty="0" err="1" smtClean="0">
                <a:latin typeface="Adobe Arabic" panose="02040503050201020203" pitchFamily="18" charset="-78"/>
                <a:cs typeface="Adobe Arabic" panose="02040503050201020203" pitchFamily="18" charset="-78"/>
              </a:rPr>
              <a:t>macam</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daging</a:t>
            </a:r>
            <a:endParaRPr lang="en-US" dirty="0">
              <a:latin typeface="Adobe Arabic" panose="02040503050201020203" pitchFamily="18" charset="-78"/>
              <a:cs typeface="Adobe Arabic" panose="02040503050201020203" pitchFamily="18" charset="-78"/>
            </a:endParaRPr>
          </a:p>
          <a:p>
            <a:pPr marL="0" indent="0">
              <a:buNone/>
            </a:pPr>
            <a:r>
              <a:rPr lang="en-US" dirty="0" smtClean="0">
                <a:latin typeface="Adobe Arabic" panose="02040503050201020203" pitchFamily="18" charset="-78"/>
                <a:cs typeface="Adobe Arabic" panose="02040503050201020203" pitchFamily="18" charset="-78"/>
              </a:rPr>
              <a:t>    - </a:t>
            </a:r>
            <a:r>
              <a:rPr lang="en-US" dirty="0" err="1" smtClean="0">
                <a:latin typeface="Adobe Arabic" panose="02040503050201020203" pitchFamily="18" charset="-78"/>
                <a:cs typeface="Adobe Arabic" panose="02040503050201020203" pitchFamily="18" charset="-78"/>
              </a:rPr>
              <a:t>telur</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untuk</a:t>
            </a:r>
            <a:r>
              <a:rPr lang="en-US" dirty="0" smtClean="0">
                <a:latin typeface="Adobe Arabic" panose="02040503050201020203" pitchFamily="18" charset="-78"/>
                <a:cs typeface="Adobe Arabic" panose="02040503050201020203" pitchFamily="18" charset="-78"/>
              </a:rPr>
              <a:t> di </a:t>
            </a:r>
            <a:r>
              <a:rPr lang="en-US" dirty="0" err="1" smtClean="0">
                <a:latin typeface="Adobe Arabic" panose="02040503050201020203" pitchFamily="18" charset="-78"/>
                <a:cs typeface="Adobe Arabic" panose="02040503050201020203" pitchFamily="18" charset="-78"/>
              </a:rPr>
              <a:t>banting</a:t>
            </a:r>
            <a:endParaRPr lang="en-US" dirty="0" smtClean="0">
              <a:latin typeface="Adobe Arabic" panose="02040503050201020203" pitchFamily="18" charset="-78"/>
              <a:cs typeface="Adobe Arabic" panose="02040503050201020203" pitchFamily="18" charset="-78"/>
            </a:endParaRPr>
          </a:p>
          <a:p>
            <a:pPr marL="0" indent="0">
              <a:buNone/>
            </a:pPr>
            <a:r>
              <a:rPr lang="en-US" dirty="0" smtClean="0">
                <a:latin typeface="Adobe Arabic" panose="02040503050201020203" pitchFamily="18" charset="-78"/>
                <a:cs typeface="Adobe Arabic" panose="02040503050201020203" pitchFamily="18" charset="-78"/>
              </a:rPr>
              <a:t>     - 4 </a:t>
            </a:r>
            <a:r>
              <a:rPr lang="en-US" dirty="0" err="1" smtClean="0">
                <a:latin typeface="Adobe Arabic" panose="02040503050201020203" pitchFamily="18" charset="-78"/>
                <a:cs typeface="Adobe Arabic" panose="02040503050201020203" pitchFamily="18" charset="-78"/>
              </a:rPr>
              <a:t>ekor</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ayam</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jantan</a:t>
            </a:r>
            <a:endParaRPr lang="en-US" dirty="0" smtClean="0">
              <a:latin typeface="Adobe Arabic" panose="02040503050201020203" pitchFamily="18" charset="-78"/>
              <a:cs typeface="Adobe Arabic" panose="02040503050201020203" pitchFamily="18" charset="-78"/>
            </a:endParaRPr>
          </a:p>
          <a:p>
            <a:pPr marL="0" indent="0">
              <a:buNone/>
            </a:pPr>
            <a:r>
              <a:rPr lang="en-US" dirty="0" smtClean="0">
                <a:latin typeface="Adobe Arabic" panose="02040503050201020203" pitchFamily="18" charset="-78"/>
                <a:cs typeface="Adobe Arabic" panose="02040503050201020203" pitchFamily="18" charset="-78"/>
              </a:rPr>
              <a:t>     - 4 </a:t>
            </a:r>
            <a:r>
              <a:rPr lang="en-US" dirty="0" err="1" smtClean="0">
                <a:latin typeface="Adobe Arabic" panose="02040503050201020203" pitchFamily="18" charset="-78"/>
                <a:cs typeface="Adobe Arabic" panose="02040503050201020203" pitchFamily="18" charset="-78"/>
              </a:rPr>
              <a:t>butir</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telur</a:t>
            </a:r>
            <a:endParaRPr lang="en-US" dirty="0" smtClean="0">
              <a:latin typeface="Adobe Arabic" panose="02040503050201020203" pitchFamily="18" charset="-78"/>
              <a:cs typeface="Adobe Arabic" panose="02040503050201020203" pitchFamily="18" charset="-78"/>
            </a:endParaRPr>
          </a:p>
          <a:p>
            <a:pPr marL="0" indent="0">
              <a:buNone/>
            </a:pP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mangkuk</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kapur</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mangkuk</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bedak</a:t>
            </a:r>
            <a:endParaRPr lang="en-US" dirty="0" smtClean="0">
              <a:latin typeface="Adobe Arabic" panose="02040503050201020203" pitchFamily="18" charset="-78"/>
              <a:cs typeface="Adobe Arabic" panose="02040503050201020203" pitchFamily="18" charset="-78"/>
            </a:endParaRPr>
          </a:p>
          <a:p>
            <a:pPr marL="0" indent="0">
              <a:buNone/>
            </a:pPr>
            <a:r>
              <a:rPr lang="en-US" dirty="0" smtClean="0">
                <a:latin typeface="Adobe Arabic" panose="02040503050201020203" pitchFamily="18" charset="-78"/>
                <a:cs typeface="Adobe Arabic" panose="02040503050201020203" pitchFamily="18" charset="-78"/>
              </a:rPr>
              <a:t>    - </a:t>
            </a:r>
            <a:r>
              <a:rPr lang="en-US" dirty="0">
                <a:latin typeface="Adobe Arabic" panose="02040503050201020203" pitchFamily="18" charset="-78"/>
                <a:cs typeface="Adobe Arabic" panose="02040503050201020203" pitchFamily="18" charset="-78"/>
              </a:rPr>
              <a:t>1 </a:t>
            </a:r>
            <a:r>
              <a:rPr lang="en-US" dirty="0" err="1">
                <a:latin typeface="Adobe Arabic" panose="02040503050201020203" pitchFamily="18" charset="-78"/>
                <a:cs typeface="Adobe Arabic" panose="02040503050201020203" pitchFamily="18" charset="-78"/>
              </a:rPr>
              <a:t>belanga</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untuk</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menanak</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nasi</a:t>
            </a:r>
            <a:endParaRPr lang="en-US" dirty="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  1 </a:t>
            </a:r>
            <a:r>
              <a:rPr lang="en-US" dirty="0" err="1">
                <a:latin typeface="Adobe Arabic" panose="02040503050201020203" pitchFamily="18" charset="-78"/>
                <a:cs typeface="Adobe Arabic" panose="02040503050201020203" pitchFamily="18" charset="-78"/>
              </a:rPr>
              <a:t>buah</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terai</a:t>
            </a:r>
            <a:endParaRPr lang="en-US" dirty="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- 1 </a:t>
            </a:r>
            <a:r>
              <a:rPr lang="en-US" dirty="0" err="1">
                <a:latin typeface="Adobe Arabic" panose="02040503050201020203" pitchFamily="18" charset="-78"/>
                <a:cs typeface="Adobe Arabic" panose="02040503050201020203" pitchFamily="18" charset="-78"/>
              </a:rPr>
              <a:t>tempat</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mandi</a:t>
            </a:r>
            <a:endParaRPr lang="en-US" dirty="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- 1 </a:t>
            </a:r>
            <a:r>
              <a:rPr lang="en-US" dirty="0" err="1">
                <a:latin typeface="Adobe Arabic" panose="02040503050201020203" pitchFamily="18" charset="-78"/>
                <a:cs typeface="Adobe Arabic" panose="02040503050201020203" pitchFamily="18" charset="-78"/>
              </a:rPr>
              <a:t>buah</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lilin</a:t>
            </a:r>
            <a:endParaRPr lang="en-US" dirty="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- 2 </a:t>
            </a:r>
            <a:r>
              <a:rPr lang="en-US" dirty="0" err="1">
                <a:latin typeface="Adobe Arabic" panose="02040503050201020203" pitchFamily="18" charset="-78"/>
                <a:cs typeface="Adobe Arabic" panose="02040503050201020203" pitchFamily="18" charset="-78"/>
              </a:rPr>
              <a:t>wadah</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untuk</a:t>
            </a:r>
            <a:r>
              <a:rPr lang="en-US" dirty="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ikan</a:t>
            </a:r>
            <a:endParaRPr lang="en-US" dirty="0">
              <a:latin typeface="Adobe Arabic" panose="02040503050201020203" pitchFamily="18" charset="-78"/>
              <a:cs typeface="Adobe Arabic" panose="02040503050201020203" pitchFamily="18" charset="-78"/>
            </a:endParaRPr>
          </a:p>
        </p:txBody>
      </p:sp>
      <p:sp>
        <p:nvSpPr>
          <p:cNvPr id="4" name="Content Placeholder 3"/>
          <p:cNvSpPr>
            <a:spLocks noGrp="1"/>
          </p:cNvSpPr>
          <p:nvPr>
            <p:ph sz="half" idx="2"/>
          </p:nvPr>
        </p:nvSpPr>
        <p:spPr>
          <a:xfrm>
            <a:off x="6172200" y="365126"/>
            <a:ext cx="5664798" cy="6132493"/>
          </a:xfrm>
        </p:spPr>
        <p:txBody>
          <a:bodyPr>
            <a:normAutofit fontScale="55000" lnSpcReduction="20000"/>
          </a:bodyPr>
          <a:lstStyle/>
          <a:p>
            <a:pPr marL="0" indent="0">
              <a:buNone/>
            </a:pPr>
            <a:r>
              <a:rPr lang="en-US" dirty="0" smtClean="0">
                <a:latin typeface="Adobe Arabic" panose="02040503050201020203" pitchFamily="18" charset="-78"/>
                <a:cs typeface="Adobe Arabic" panose="02040503050201020203" pitchFamily="18" charset="-78"/>
              </a:rPr>
              <a:t> </a:t>
            </a:r>
            <a:r>
              <a:rPr lang="en-US" dirty="0">
                <a:latin typeface="Adobe Arabic" panose="02040503050201020203" pitchFamily="18" charset="-78"/>
                <a:cs typeface="Adobe Arabic" panose="02040503050201020203" pitchFamily="18" charset="-78"/>
              </a:rPr>
              <a:t>- 1 </a:t>
            </a:r>
            <a:r>
              <a:rPr lang="en-US" dirty="0" err="1">
                <a:latin typeface="Adobe Arabic" panose="02040503050201020203" pitchFamily="18" charset="-78"/>
                <a:cs typeface="Adobe Arabic" panose="02040503050201020203" pitchFamily="18" charset="-78"/>
              </a:rPr>
              <a:t>buah</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kapak</a:t>
            </a:r>
            <a:endParaRPr lang="en-US" dirty="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- 1 </a:t>
            </a:r>
            <a:r>
              <a:rPr lang="en-US" dirty="0" err="1">
                <a:latin typeface="Adobe Arabic" panose="02040503050201020203" pitchFamily="18" charset="-78"/>
                <a:cs typeface="Adobe Arabic" panose="02040503050201020203" pitchFamily="18" charset="-78"/>
              </a:rPr>
              <a:t>buah</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kapak</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untuk</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menebang</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kayu</a:t>
            </a:r>
            <a:endParaRPr lang="en-US" dirty="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- 1 </a:t>
            </a:r>
            <a:r>
              <a:rPr lang="en-US" dirty="0" err="1">
                <a:latin typeface="Adobe Arabic" panose="02040503050201020203" pitchFamily="18" charset="-78"/>
                <a:cs typeface="Adobe Arabic" panose="02040503050201020203" pitchFamily="18" charset="-78"/>
              </a:rPr>
              <a:t>buah</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beliung</a:t>
            </a:r>
            <a:endParaRPr lang="en-US" dirty="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- 1 </a:t>
            </a:r>
            <a:r>
              <a:rPr lang="en-US" dirty="0" err="1">
                <a:latin typeface="Adobe Arabic" panose="02040503050201020203" pitchFamily="18" charset="-78"/>
                <a:cs typeface="Adobe Arabic" panose="02040503050201020203" pitchFamily="18" charset="-78"/>
              </a:rPr>
              <a:t>buah</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alat</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dari</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logam</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keris</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senjata</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garpu</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berujung</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tiga</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alat</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sejenis</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pisau</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i="1" dirty="0" err="1" smtClean="0">
                <a:latin typeface="Adobe Arabic" panose="02040503050201020203" pitchFamily="18" charset="-78"/>
                <a:cs typeface="Adobe Arabic" panose="02040503050201020203" pitchFamily="18" charset="-78"/>
              </a:rPr>
              <a:t>pamajha</a:t>
            </a:r>
            <a:r>
              <a:rPr lang="en-US" dirty="0" smtClean="0">
                <a:latin typeface="Adobe Arabic" panose="02040503050201020203" pitchFamily="18" charset="-78"/>
                <a:cs typeface="Adobe Arabic" panose="02040503050201020203" pitchFamily="18" charset="-78"/>
              </a:rPr>
              <a:t> </a:t>
            </a: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penjepit</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jarum</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alat</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dari</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besi</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lukai</a:t>
            </a:r>
            <a:endParaRPr lang="en-US" dirty="0" smtClean="0">
              <a:latin typeface="Adobe Arabic" panose="02040503050201020203" pitchFamily="18" charset="-78"/>
              <a:cs typeface="Adobe Arabic" panose="02040503050201020203" pitchFamily="18" charset="-78"/>
            </a:endParaRPr>
          </a:p>
          <a:p>
            <a:pPr marL="0" indent="0">
              <a:buNone/>
            </a:pPr>
            <a:r>
              <a:rPr lang="en-US" dirty="0" smtClean="0">
                <a:latin typeface="Adobe Arabic" panose="02040503050201020203" pitchFamily="18" charset="-78"/>
                <a:cs typeface="Adobe Arabic" panose="02040503050201020203" pitchFamily="18" charset="-78"/>
              </a:rPr>
              <a:t>`  - 4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linggis</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cangkul</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pacul</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alat</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sandi</a:t>
            </a:r>
            <a:r>
              <a:rPr lang="en-US" dirty="0" smtClean="0">
                <a:latin typeface="Adobe Arabic" panose="02040503050201020203" pitchFamily="18" charset="-78"/>
                <a:cs typeface="Adobe Arabic" panose="02040503050201020203" pitchFamily="18" charset="-78"/>
              </a:rPr>
              <a:t>) ?</a:t>
            </a: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tempat</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sirih</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dirty="0" err="1" smtClean="0">
                <a:latin typeface="Adobe Arabic" panose="02040503050201020203" pitchFamily="18" charset="-78"/>
                <a:cs typeface="Adobe Arabic" panose="02040503050201020203" pitchFamily="18" charset="-78"/>
              </a:rPr>
              <a:t>tas</a:t>
            </a:r>
            <a:endParaRPr lang="en-US" dirty="0" smtClean="0">
              <a:latin typeface="Adobe Arabic" panose="02040503050201020203" pitchFamily="18" charset="-78"/>
              <a:cs typeface="Adobe Arabic" panose="02040503050201020203" pitchFamily="18" charset="-78"/>
            </a:endParaRPr>
          </a:p>
          <a:p>
            <a:pPr marL="0" indent="0">
              <a:buNone/>
            </a:pPr>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- 1 </a:t>
            </a:r>
            <a:r>
              <a:rPr lang="en-US" dirty="0" err="1" smtClean="0">
                <a:latin typeface="Adobe Arabic" panose="02040503050201020203" pitchFamily="18" charset="-78"/>
                <a:cs typeface="Adobe Arabic" panose="02040503050201020203" pitchFamily="18" charset="-78"/>
              </a:rPr>
              <a:t>buah</a:t>
            </a:r>
            <a:r>
              <a:rPr lang="en-US" dirty="0" smtClean="0">
                <a:latin typeface="Adobe Arabic" panose="02040503050201020203" pitchFamily="18" charset="-78"/>
                <a:cs typeface="Adobe Arabic" panose="02040503050201020203" pitchFamily="18" charset="-78"/>
              </a:rPr>
              <a:t> </a:t>
            </a:r>
            <a:r>
              <a:rPr lang="en-US" i="1" dirty="0" err="1" smtClean="0">
                <a:latin typeface="Adobe Arabic" panose="02040503050201020203" pitchFamily="18" charset="-78"/>
                <a:cs typeface="Adobe Arabic" panose="02040503050201020203" pitchFamily="18" charset="-78"/>
              </a:rPr>
              <a:t>Srnti</a:t>
            </a:r>
            <a:endParaRPr lang="en-US" i="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150737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1425</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Adobe Fan Heiti Std B</vt:lpstr>
      <vt:lpstr>Adobe Gothic Std B</vt:lpstr>
      <vt:lpstr>Adobe Arabic</vt:lpstr>
      <vt:lpstr>Adobe Caslon Pro Bold</vt:lpstr>
      <vt:lpstr>Adobe Garamond Pro</vt:lpstr>
      <vt:lpstr>Arial</vt:lpstr>
      <vt:lpstr>Calibri</vt:lpstr>
      <vt:lpstr>Calibri Light</vt:lpstr>
      <vt:lpstr>Wingdings</vt:lpstr>
      <vt:lpstr>Office Theme</vt:lpstr>
      <vt:lpstr>Etika Jawa dalam Perspektif Pelestarian Lingkungan</vt:lpstr>
      <vt:lpstr>Apa itu Budaya ?</vt:lpstr>
      <vt:lpstr>Menurut Koentjaraningrat (1974)</vt:lpstr>
      <vt:lpstr>Apa hubungan Budaya dan Lingkungan ?</vt:lpstr>
      <vt:lpstr>PowerPoint Presentation</vt:lpstr>
      <vt:lpstr>Sebuah piagam yang ditulis pada 7 (1,3,6,7) lempeng tembaga atas perintah seorang Rakryan I watu Tihang bernama Pu Sanggramadhurandara, pada masa pemerintahan Rakai Watukura dyah Balitung. Angka tahun yang terbaca pada lempeng pertama, yaitu 823 saka, atau 901 M. (Prasasti ini ditemukan tahun 1868(E.12)) </vt:lpstr>
      <vt:lpstr>Isi dalam Prasasti Taji ialah pembatasan tanah kebun di desa Taji yang masuk wilayah [watek] Dmung, untuk dijadikan Kabikuan di Dewasabha dan sawah di Taji satu Lamwit untuk dijadikan Sima Kabikuan.</vt:lpstr>
      <vt:lpstr>Pada temuan lempeng juga dijelaskan berbagai macam sarana untuk upacara pengukuhan Kabikuan dan Sima di Taji, oleh sang Makudur. </vt:lpstr>
      <vt:lpstr>PowerPoint Presentation</vt:lpstr>
      <vt:lpstr>- Jumlah seluruhan 392 (?)    Jumlah yang (dimasak?) beras 57 karung ?, 6 ekor kerbau, 100 ayam, segala macam daging atau ikan asin; dendeng asin, Ikan laut kadiwas, ikan kawan, bilunglung, telur. Ikan ?, tuak , boreh dan bunga campaka, bunga pandan.   Alas makan yang digunakan adalah daun [ron dinanan tamwai nin manadah] dengan jumlah keseluruhan yang mendapatkan daun 167.     Setelah kegiatan makan, minum-minuman keras, menyunting bunga bersanda gurau, mengadu babi hutan dan ayam. Kemudian Sang Makudur memimpin upacara, (Para petinggi maju dan duduk) mengelilingi Sang Watu Sima dan Kulumpang di bawah bangsal. Sang Makudur mengucapkan sumpah, mengutuk, menyembah semua Rama kepada Sang Hyang Watu Sima. Sesudah menghadap, semua mengganti daunnya, kemudian dilakukan upacara pembatasan Kabikuan di Dewasabha dan Simanya sawah satu Lamwit.  .</vt:lpstr>
      <vt:lpstr>Tantu Panggelaran (1557 S) = 1635 M</vt:lpstr>
      <vt:lpstr>Etika dalam naskah</vt:lpstr>
      <vt:lpstr>Petikan alam </vt:lpstr>
      <vt:lpstr>PowerPoint Presentation</vt:lpstr>
      <vt:lpstr>Sanghyang Siksakanda Ng Karesian. 1440 S (1518 M)</vt:lpstr>
      <vt:lpstr>Etika dalam naskah.</vt:lpstr>
      <vt:lpstr>Serat Sastra Jendra Hayuningrat (R.M. Jayasursiparta) 1843 tahun Jawa = 1914 M </vt:lpstr>
      <vt:lpstr>Sanghyang Siksakanda Ng Karesian (1518 M) &amp; Serat Sastra Jendra Hayuningrat (1914 M)</vt:lpstr>
      <vt:lpstr>Hamemayu Hayuning Bawana</vt:lpstr>
      <vt:lpstr>Sesimpulan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Etika Jawa dalam Perspektif Pelestarian Lingkungan</dc:title>
  <dc:creator>Windows User</dc:creator>
  <cp:lastModifiedBy>Windows User</cp:lastModifiedBy>
  <cp:revision>107</cp:revision>
  <dcterms:created xsi:type="dcterms:W3CDTF">2020-02-04T14:44:45Z</dcterms:created>
  <dcterms:modified xsi:type="dcterms:W3CDTF">2020-02-08T04:21:48Z</dcterms:modified>
</cp:coreProperties>
</file>